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7.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8.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9.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2.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 id="2147483790" r:id="rId2"/>
    <p:sldMasterId id="2147483802" r:id="rId3"/>
    <p:sldMasterId id="2147483817" r:id="rId4"/>
    <p:sldMasterId id="2147483831" r:id="rId5"/>
    <p:sldMasterId id="2147483862" r:id="rId6"/>
    <p:sldMasterId id="2147483894" r:id="rId7"/>
    <p:sldMasterId id="2147483968" r:id="rId8"/>
    <p:sldMasterId id="2147483982" r:id="rId9"/>
    <p:sldMasterId id="2147483996" r:id="rId10"/>
    <p:sldMasterId id="2147484023" r:id="rId11"/>
    <p:sldMasterId id="2147484036" r:id="rId12"/>
    <p:sldMasterId id="2147484049" r:id="rId13"/>
  </p:sldMasterIdLst>
  <p:notesMasterIdLst>
    <p:notesMasterId r:id="rId23"/>
  </p:notesMasterIdLst>
  <p:sldIdLst>
    <p:sldId id="400" r:id="rId14"/>
    <p:sldId id="465" r:id="rId15"/>
    <p:sldId id="589" r:id="rId16"/>
    <p:sldId id="466" r:id="rId17"/>
    <p:sldId id="590" r:id="rId18"/>
    <p:sldId id="520" r:id="rId19"/>
    <p:sldId id="592" r:id="rId20"/>
    <p:sldId id="474" r:id="rId21"/>
    <p:sldId id="59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133D"/>
    <a:srgbClr val="DC84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6" autoAdjust="0"/>
    <p:restoredTop sz="70178" autoAdjust="0"/>
  </p:normalViewPr>
  <p:slideViewPr>
    <p:cSldViewPr snapToGrid="0">
      <p:cViewPr varScale="1">
        <p:scale>
          <a:sx n="77" d="100"/>
          <a:sy n="77" d="100"/>
        </p:scale>
        <p:origin x="354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8.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1A833B11-D74B-4CA1-9BB1-479A35871D7F}" type="datetimeFigureOut">
              <a:rPr lang="en-US" smtClean="0"/>
              <a:pPr/>
              <a:t>1/10/2019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7D0081C3-15AB-42A8-B589-DE1B19BA4FD7}" type="slidenum">
              <a:rPr lang="en-US" smtClean="0"/>
              <a:pPr/>
              <a:t>‹#›</a:t>
            </a:fld>
            <a:endParaRPr lang="en-US" dirty="0"/>
          </a:p>
        </p:txBody>
      </p:sp>
    </p:spTree>
    <p:extLst>
      <p:ext uri="{BB962C8B-B14F-4D97-AF65-F5344CB8AC3E}">
        <p14:creationId xmlns:p14="http://schemas.microsoft.com/office/powerpoint/2010/main" val="2703332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Shape 1489"/>
          <p:cNvSpPr txBox="1">
            <a:spLocks noGrp="1"/>
          </p:cNvSpPr>
          <p:nvPr>
            <p:ph type="body" idx="1"/>
          </p:nvPr>
        </p:nvSpPr>
        <p:spPr>
          <a:xfrm>
            <a:off x="701039" y="4415789"/>
            <a:ext cx="5608319" cy="4183379"/>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490" name="Shape 149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38102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Shape 90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07" name="Shape 907"/>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spcAft>
                <a:spcPts val="0"/>
              </a:spcAft>
              <a:buClr>
                <a:schemeClr val="dk1"/>
              </a:buClr>
              <a:buSzPct val="25000"/>
              <a:buFont typeface="Trebuchet MS"/>
              <a:buNone/>
            </a:pPr>
            <a:r>
              <a:rPr lang="en-US" sz="1100" b="0" i="0" u="none" strike="noStrike" cap="none">
                <a:solidFill>
                  <a:schemeClr val="dk1"/>
                </a:solidFill>
                <a:latin typeface="Trebuchet MS"/>
                <a:ea typeface="Trebuchet MS"/>
                <a:cs typeface="Trebuchet MS"/>
                <a:sym typeface="Trebuchet MS"/>
              </a:rPr>
              <a:t>Once the DNN has been architected, then it is time to build the model.</a:t>
            </a:r>
          </a:p>
          <a:p>
            <a:pPr marL="0" marR="0" lvl="0" indent="0" algn="l" rtl="0">
              <a:spcBef>
                <a:spcPts val="0"/>
              </a:spcBef>
              <a:spcAft>
                <a:spcPts val="0"/>
              </a:spcAft>
              <a:buClr>
                <a:schemeClr val="dk1"/>
              </a:buClr>
              <a:buSzPct val="25000"/>
              <a:buFont typeface="Trebuchet MS"/>
              <a:buNone/>
            </a:pPr>
            <a:endParaRPr sz="1100" b="0" i="0" u="none" strike="noStrike" cap="none">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a:solidFill>
                  <a:schemeClr val="dk1"/>
                </a:solidFill>
                <a:latin typeface="Trebuchet MS"/>
                <a:ea typeface="Trebuchet MS"/>
                <a:cs typeface="Trebuchet MS"/>
                <a:sym typeface="Trebuchet MS"/>
              </a:rPr>
              <a:t>The model is built using training images that have labels provided</a:t>
            </a:r>
          </a:p>
          <a:p>
            <a:pPr marL="0" marR="0" lvl="0" indent="0" algn="l" rtl="0">
              <a:spcBef>
                <a:spcPts val="330"/>
              </a:spcBef>
              <a:spcAft>
                <a:spcPts val="0"/>
              </a:spcAft>
              <a:buClr>
                <a:schemeClr val="dk1"/>
              </a:buClr>
              <a:buSzPct val="25000"/>
              <a:buFont typeface="Trebuchet MS"/>
              <a:buNone/>
            </a:pPr>
            <a:endParaRPr sz="1100" b="0" i="0" u="none" strike="noStrike" cap="none">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ct val="25000"/>
              <a:buFont typeface="Trebuchet MS"/>
              <a:buNone/>
            </a:pPr>
            <a:r>
              <a:rPr lang="en-US" sz="1100" b="0" i="0" u="none" strike="noStrike" cap="none">
                <a:solidFill>
                  <a:schemeClr val="dk1"/>
                </a:solidFill>
                <a:latin typeface="Trebuchet MS"/>
                <a:ea typeface="Trebuchet MS"/>
                <a:cs typeface="Trebuchet MS"/>
                <a:sym typeface="Trebuchet MS"/>
              </a:rPr>
              <a:t>	These images go through the DNN and receive a classification value that can then be compared to provided label</a:t>
            </a:r>
          </a:p>
          <a:p>
            <a:pPr marL="0" marR="0" lvl="0" indent="0" algn="l" rtl="0">
              <a:spcBef>
                <a:spcPts val="330"/>
              </a:spcBef>
              <a:spcAft>
                <a:spcPts val="0"/>
              </a:spcAft>
              <a:buClr>
                <a:schemeClr val="dk1"/>
              </a:buClr>
              <a:buSzPct val="25000"/>
              <a:buFont typeface="Trebuchet MS"/>
              <a:buNone/>
            </a:pPr>
            <a:r>
              <a:rPr lang="en-US" sz="1100" b="0" i="0" u="none" strike="noStrike" cap="none">
                <a:solidFill>
                  <a:schemeClr val="dk1"/>
                </a:solidFill>
                <a:latin typeface="Trebuchet MS"/>
                <a:ea typeface="Trebuchet MS"/>
                <a:cs typeface="Trebuchet MS"/>
                <a:sym typeface="Trebuchet MS"/>
              </a:rPr>
              <a:t>	</a:t>
            </a:r>
          </a:p>
          <a:p>
            <a:pPr marL="0" marR="0" lvl="0" indent="0" algn="l" rtl="0">
              <a:spcBef>
                <a:spcPts val="330"/>
              </a:spcBef>
              <a:spcAft>
                <a:spcPts val="0"/>
              </a:spcAft>
              <a:buClr>
                <a:schemeClr val="dk1"/>
              </a:buClr>
              <a:buSzPct val="25000"/>
              <a:buFont typeface="Trebuchet MS"/>
              <a:buNone/>
            </a:pPr>
            <a:r>
              <a:rPr lang="en-US" sz="1100" b="0" i="0" u="none" strike="noStrike" cap="none">
                <a:solidFill>
                  <a:schemeClr val="dk1"/>
                </a:solidFill>
                <a:latin typeface="Trebuchet MS"/>
                <a:ea typeface="Trebuchet MS"/>
                <a:cs typeface="Trebuchet MS"/>
                <a:sym typeface="Trebuchet MS"/>
              </a:rPr>
              <a:t>	The training phase also involves calculating the loss (difference between correct value and predicted value) and then uses backpropagation to adjust the weights in an attempt to make</a:t>
            </a:r>
          </a:p>
          <a:p>
            <a:pPr marL="0" marR="0" lvl="0" indent="0" algn="l" rtl="0">
              <a:spcBef>
                <a:spcPts val="330"/>
              </a:spcBef>
              <a:spcAft>
                <a:spcPts val="0"/>
              </a:spcAft>
              <a:buClr>
                <a:schemeClr val="dk1"/>
              </a:buClr>
              <a:buSzPct val="25000"/>
              <a:buFont typeface="Trebuchet MS"/>
              <a:buNone/>
            </a:pPr>
            <a:r>
              <a:rPr lang="en-US" sz="1100" b="0" i="0" u="none" strike="noStrike" cap="none">
                <a:solidFill>
                  <a:schemeClr val="dk1"/>
                </a:solidFill>
                <a:latin typeface="Trebuchet MS"/>
                <a:ea typeface="Trebuchet MS"/>
                <a:cs typeface="Trebuchet MS"/>
                <a:sym typeface="Trebuchet MS"/>
              </a:rPr>
              <a:t>	more accurate predictions</a:t>
            </a:r>
          </a:p>
          <a:p>
            <a:pPr marL="0" marR="0" lvl="0" indent="0" algn="l" rtl="0">
              <a:spcBef>
                <a:spcPts val="330"/>
              </a:spcBef>
              <a:spcAft>
                <a:spcPts val="0"/>
              </a:spcAft>
              <a:buClr>
                <a:schemeClr val="dk1"/>
              </a:buClr>
              <a:buSzPct val="25000"/>
              <a:buFont typeface="Trebuchet MS"/>
              <a:buNone/>
            </a:pPr>
            <a:endParaRPr sz="1100" b="0" i="0" u="none" strike="noStrike" cap="none">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ct val="25000"/>
              <a:buFont typeface="Trebuchet MS"/>
              <a:buNone/>
            </a:pPr>
            <a:r>
              <a:rPr lang="en-US" sz="1100" b="0" i="0" u="none" strike="noStrike" cap="none">
                <a:solidFill>
                  <a:schemeClr val="dk1"/>
                </a:solidFill>
                <a:latin typeface="Trebuchet MS"/>
                <a:ea typeface="Trebuchet MS"/>
                <a:cs typeface="Trebuchet MS"/>
                <a:sym typeface="Trebuchet MS"/>
              </a:rPr>
              <a:t>The end result of the training phase is a model that can then be used to make predictions on images the computer has never previously seen before</a:t>
            </a:r>
          </a:p>
          <a:p>
            <a:pPr marL="0" marR="0" lvl="0" indent="0" algn="l" rtl="0">
              <a:spcBef>
                <a:spcPts val="330"/>
              </a:spcBef>
              <a:spcAft>
                <a:spcPts val="0"/>
              </a:spcAft>
              <a:buClr>
                <a:schemeClr val="dk1"/>
              </a:buClr>
              <a:buSzPct val="25000"/>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08" name="Shape 908"/>
          <p:cNvSpPr txBox="1">
            <a:spLocks noGrp="1"/>
          </p:cNvSpPr>
          <p:nvPr>
            <p:ph type="sldNum" idx="12"/>
          </p:nvPr>
        </p:nvSpPr>
        <p:spPr>
          <a:xfrm>
            <a:off x="3663169" y="8829967"/>
            <a:ext cx="3037839" cy="464818"/>
          </a:xfrm>
          <a:prstGeom prst="rect">
            <a:avLst/>
          </a:prstGeom>
          <a:noFill/>
          <a:ln>
            <a:noFill/>
          </a:ln>
        </p:spPr>
        <p:txBody>
          <a:bodyPr lIns="93175" tIns="46575" rIns="93175" bIns="465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Trebuchet MS"/>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Pct val="25000"/>
                <a:buFont typeface="Trebuchet MS"/>
                <a:buNone/>
                <a:tabLst/>
                <a:defRPr/>
              </a:pPr>
              <a:t>2</a:t>
            </a:fld>
            <a:endPar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3355901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 What is deployment?</a:t>
            </a:r>
          </a:p>
          <a:p>
            <a:r>
              <a:rPr lang="en-US" dirty="0"/>
              <a:t> We already know that deep learning allows us to solve problems that we’ve never before been able to. The question that we’ll approach in this lab is: how do I solve a problem using a trained neural network as part of my solution?</a:t>
            </a:r>
          </a:p>
          <a:p>
            <a:r>
              <a:rPr lang="en-US" dirty="0"/>
              <a:t>For example: </a:t>
            </a:r>
          </a:p>
          <a:p>
            <a:pPr lvl="1"/>
            <a:r>
              <a:rPr lang="en-US" dirty="0"/>
              <a:t>How do I deploy an image classifier to an iPhone app that can tell me whether or not a plant is poisonous?</a:t>
            </a:r>
          </a:p>
          <a:p>
            <a:pPr lvl="1"/>
            <a:r>
              <a:rPr lang="en-US" dirty="0"/>
              <a:t>How do I deploy a pedestrian detection model to a self-driving car to adjust the car’s speed?</a:t>
            </a:r>
          </a:p>
          <a:p>
            <a:pPr lvl="1"/>
            <a:r>
              <a:rPr lang="en-US" dirty="0"/>
              <a:t>How do I deploy a speech recognition tool to a piece of hardware that can authorize purchases?</a:t>
            </a:r>
          </a:p>
          <a:p>
            <a:pPr lvl="0"/>
            <a:r>
              <a:rPr lang="en-US" dirty="0"/>
              <a:t> While there is often a lot of work to be done to train the neural network, this lab assumes we have a trained network and will teach how to now apply it. </a:t>
            </a:r>
          </a:p>
          <a:p>
            <a:pPr marL="457200" lvl="1" indent="0">
              <a:buNone/>
            </a:pPr>
            <a:endParaRPr lang="en-US" dirty="0"/>
          </a:p>
          <a:p>
            <a:endParaRPr lang="en-US"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Trebuchet MS"/>
              <a:buNone/>
              <a:tabLst/>
              <a:defRPr/>
            </a:pPr>
            <a:fld id="{00000000-1234-1234-1234-123412341234}" type="slidenum">
              <a:rPr kumimoji="0" lang="en-US" sz="1100" b="0" i="0" u="none" strike="noStrike" kern="0" cap="none" spc="0" normalizeH="0" baseline="0" noProof="0" smtClean="0">
                <a:ln>
                  <a:noFill/>
                </a:ln>
                <a:solidFill>
                  <a:srgbClr val="000000"/>
                </a:solidFill>
                <a:effectLst/>
                <a:uLnTx/>
                <a:uFillTx/>
                <a:latin typeface="Trebuchet MS"/>
                <a:ea typeface="Trebuchet MS"/>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Pct val="25000"/>
                <a:buFont typeface="Trebuchet MS"/>
                <a:buNone/>
                <a:tabLst/>
                <a:defRPr/>
              </a:pPr>
              <a:t>3</a:t>
            </a:fld>
            <a:endPar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1002564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Shape 98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85" name="Shape 985"/>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spcAft>
                <a:spcPts val="0"/>
              </a:spcAft>
              <a:buClr>
                <a:schemeClr val="dk1"/>
              </a:buClr>
              <a:buSzPct val="25000"/>
              <a:buFont typeface="Trebuchet MS"/>
              <a:buNone/>
            </a:pPr>
            <a:r>
              <a:rPr lang="en-US" sz="1100" b="0" i="0" u="none" strike="noStrike" cap="none">
                <a:solidFill>
                  <a:schemeClr val="dk1"/>
                </a:solidFill>
                <a:latin typeface="Trebuchet MS"/>
                <a:ea typeface="Trebuchet MS"/>
                <a:cs typeface="Trebuchet MS"/>
                <a:sym typeface="Trebuchet MS"/>
              </a:rPr>
              <a:t>The next step – inference – uses the trained model to make predictions from new data. During this step, the best trained model is used in an application running in a production environment such as a data center, an automobile, or an embedded platform. For some applications, such as autonomous driving, inference is done in real time and therefore high throughput is critical. The typical training and inference cycle is depicted below.</a:t>
            </a:r>
          </a:p>
        </p:txBody>
      </p:sp>
      <p:sp>
        <p:nvSpPr>
          <p:cNvPr id="986" name="Shape 986"/>
          <p:cNvSpPr txBox="1">
            <a:spLocks noGrp="1"/>
          </p:cNvSpPr>
          <p:nvPr>
            <p:ph type="sldNum" idx="12"/>
          </p:nvPr>
        </p:nvSpPr>
        <p:spPr>
          <a:xfrm>
            <a:off x="3663169" y="8829967"/>
            <a:ext cx="3037839" cy="464818"/>
          </a:xfrm>
          <a:prstGeom prst="rect">
            <a:avLst/>
          </a:prstGeom>
          <a:noFill/>
          <a:ln>
            <a:noFill/>
          </a:ln>
        </p:spPr>
        <p:txBody>
          <a:bodyPr lIns="93175" tIns="46575" rIns="93175" bIns="465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Trebuchet MS"/>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Pct val="25000"/>
                <a:buFont typeface="Trebuchet MS"/>
                <a:buNone/>
                <a:tabLst/>
                <a:defRPr/>
              </a:pPr>
              <a:t>4</a:t>
            </a:fld>
            <a:endPar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70645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It’s important to recognize, that while trained models are complex internally, at their core, they’re simply functions, where for each distinct input, they’ll generate a specific output. </a:t>
            </a:r>
          </a:p>
          <a:p>
            <a:endParaRPr lang="en-US" dirty="0"/>
          </a:p>
          <a:p>
            <a:r>
              <a:rPr lang="en-US" dirty="0"/>
              <a:t> That being said, we need to know what input the network expects. Our first job is to take the input we have and create the input we need. </a:t>
            </a:r>
          </a:p>
          <a:p>
            <a:r>
              <a:rPr lang="en-US" dirty="0"/>
              <a:t> We also need to know what output the network creates.  Our second job is to take the output created and make it useful to the user.</a:t>
            </a:r>
          </a:p>
          <a:p>
            <a:r>
              <a:rPr lang="en-US" dirty="0"/>
              <a:t> For the beginning of this lab, let’s look at some applications that use trained networks to see how deployments generate expected inputs and useful outputs. </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Trebuchet MS"/>
              <a:buNone/>
              <a:tabLst/>
              <a:defRPr/>
            </a:pPr>
            <a:fld id="{00000000-1234-1234-1234-123412341234}" type="slidenum">
              <a:rPr kumimoji="0" lang="en-US" sz="1100" b="0" i="0" u="none" strike="noStrike" kern="0" cap="none" spc="0" normalizeH="0" baseline="0" noProof="0" smtClean="0">
                <a:ln>
                  <a:noFill/>
                </a:ln>
                <a:solidFill>
                  <a:srgbClr val="000000"/>
                </a:solidFill>
                <a:effectLst/>
                <a:uLnTx/>
                <a:uFillTx/>
                <a:latin typeface="Trebuchet MS"/>
                <a:ea typeface="Trebuchet MS"/>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Pct val="25000"/>
                <a:buFont typeface="Trebuchet MS"/>
                <a:buNone/>
                <a:tabLst/>
                <a:defRPr/>
              </a:pPr>
              <a:t>5</a:t>
            </a:fld>
            <a:endPar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4287050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In this section of the lab, you’re going to be interacting with our framework, “Caffe”, to modify our network, “</a:t>
            </a:r>
            <a:r>
              <a:rPr lang="en-US" dirty="0" err="1"/>
              <a:t>AlexNet</a:t>
            </a:r>
            <a:r>
              <a:rPr lang="en-US" dirty="0"/>
              <a:t>”, using our management tool, “DIGITS.” It’s work taking a second to make sure that you are clear on this terminology. </a:t>
            </a:r>
          </a:p>
          <a:p>
            <a:endParaRPr lang="en-US" dirty="0"/>
          </a:p>
          <a:p>
            <a:r>
              <a:rPr lang="en-US" dirty="0"/>
              <a:t>We’re working hard to make sure that they skills that you are learning are more broad than any specific framework, network, or tool, but the nature of project based learning requires that we choose some. Take a second to read this and let me know if I can answer any questions.</a:t>
            </a:r>
          </a:p>
          <a:p>
            <a:endParaRPr lang="en-US" dirty="0"/>
          </a:p>
          <a:p>
            <a:r>
              <a:rPr lang="en-US" dirty="0"/>
              <a:t>**WAIT TIME*** (Say nothing for at least 30 seconds. Let them read. Awkward silences are ok)</a:t>
            </a:r>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Trebuchet MS"/>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6</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91894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pPr marL="0" indent="0">
              <a:buNone/>
            </a:pPr>
            <a:r>
              <a:rPr lang="en-US" dirty="0"/>
              <a:t>In the case of the two </a:t>
            </a:r>
            <a:r>
              <a:rPr lang="en-US" dirty="0" err="1"/>
              <a:t>detectnet</a:t>
            </a:r>
            <a:r>
              <a:rPr lang="en-US" dirty="0"/>
              <a:t> applications, they used the same model architecture and different trained weights, meaning they were trained on different data. This allowed the rest of the application to remain identical. </a:t>
            </a:r>
          </a:p>
          <a:p>
            <a:pPr marL="0" indent="0">
              <a:buNone/>
            </a:pPr>
            <a:endParaRPr lang="en-US" dirty="0"/>
          </a:p>
          <a:p>
            <a:pPr marL="0" indent="0">
              <a:buNone/>
            </a:pPr>
            <a:r>
              <a:rPr lang="en-US" dirty="0"/>
              <a:t>Before the model is trained, the architecture is defined, usually in a human readable format, in this case using the syntax of the framework, Caffe. From reading that file, we can find out what the input and output shape, of out network is, and then work to build our application to match. </a:t>
            </a:r>
          </a:p>
          <a:p>
            <a:pPr marL="0" indent="0">
              <a:buNone/>
            </a:pPr>
            <a:r>
              <a:rPr lang="en-US" b="1" dirty="0"/>
              <a:t>YOU CAN SHOW THEM A DEPLOY FILE BY CLICKING THE LINK “</a:t>
            </a:r>
            <a:r>
              <a:rPr lang="en-US" b="1" dirty="0" err="1"/>
              <a:t>deploy.prototxt</a:t>
            </a:r>
            <a:r>
              <a:rPr lang="en-US" b="1" dirty="0"/>
              <a:t>” AND TALK THEM THROUGH IDENTIFYING ATTRIBUTES OF THE INPUT AND OUTPUT LAYERS</a:t>
            </a:r>
          </a:p>
          <a:p>
            <a:pPr marL="0" indent="0">
              <a:buNone/>
            </a:pPr>
            <a:endParaRPr lang="en-US" dirty="0"/>
          </a:p>
          <a:p>
            <a:pPr marL="0" indent="0">
              <a:buNone/>
            </a:pPr>
            <a:r>
              <a:rPr lang="en-US" dirty="0"/>
              <a:t>In the next section of the lab, we’ll see how we swap out the model used within a deep learning application, honoring the constraint that of matching inputs to inputs and outputs to outputs.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833507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14.emf"/><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2.png"/><Relationship Id="rId2" Type="http://schemas.openxmlformats.org/officeDocument/2006/relationships/image" Target="../media/image19.jpeg"/><Relationship Id="rId1" Type="http://schemas.openxmlformats.org/officeDocument/2006/relationships/slideMaster" Target="../slideMasters/slideMaster7.xml"/><Relationship Id="rId6" Type="http://schemas.openxmlformats.org/officeDocument/2006/relationships/image" Target="../media/image31.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9.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9.xml"/><Relationship Id="rId4" Type="http://schemas.openxmlformats.org/officeDocument/2006/relationships/image" Target="../media/image15.pn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Segoe UI Light" panose="020B0502040204020203"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1"/>
                </a:solidFill>
                <a:latin typeface="Segoe UI Light" panose="020B0502040204020203" pitchFamily="34" charset="0"/>
              </a:defRPr>
            </a:lvl1pPr>
          </a:lstStyle>
          <a:p>
            <a:r>
              <a:rPr lang="en-US" dirty="0"/>
              <a:t>CLICK TO EDIT MASTER TITLE STYLE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9177" y="2808046"/>
            <a:ext cx="1807412" cy="389833"/>
          </a:xfrm>
          <a:prstGeom prst="rect">
            <a:avLst/>
          </a:prstGeom>
        </p:spPr>
      </p:pic>
    </p:spTree>
    <p:extLst>
      <p:ext uri="{BB962C8B-B14F-4D97-AF65-F5344CB8AC3E}">
        <p14:creationId xmlns:p14="http://schemas.microsoft.com/office/powerpoint/2010/main" val="309094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Tree>
    <p:extLst>
      <p:ext uri="{BB962C8B-B14F-4D97-AF65-F5344CB8AC3E}">
        <p14:creationId xmlns:p14="http://schemas.microsoft.com/office/powerpoint/2010/main" val="112165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110493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
        <p:nvSpPr>
          <p:cNvPr id="7" name="Rectangle 6"/>
          <p:cNvSpPr/>
          <p:nvPr userDrawn="1"/>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5" eaLnBrk="1" fontAlgn="auto" latinLnBrk="0" hangingPunct="1">
              <a:lnSpc>
                <a:spcPct val="90000"/>
              </a:lnSpc>
              <a:spcBef>
                <a:spcPts val="0"/>
              </a:spcBef>
              <a:spcAft>
                <a:spcPts val="0"/>
              </a:spcAft>
              <a:buClrTx/>
              <a:buSzTx/>
              <a:buFontTx/>
              <a:buNone/>
              <a:tabLst/>
              <a:defRPr/>
            </a:pPr>
            <a:r>
              <a:rPr lang="en-US" sz="889"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95596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401389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1" y="703918"/>
            <a:ext cx="6580130" cy="687368"/>
          </a:xfrm>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0" y="2336705"/>
            <a:ext cx="6562037"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1" y="1314815"/>
            <a:ext cx="6580130"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1412696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95922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4360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294855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1726108" y="5947368"/>
            <a:ext cx="8739784" cy="410369"/>
          </a:xfrm>
        </p:spPr>
        <p:txBody>
          <a:bodyPr anchor="b"/>
          <a:lstStyle>
            <a:lvl1pPr algn="l">
              <a:defRPr sz="2222">
                <a:solidFill>
                  <a:schemeClr val="bg1"/>
                </a:solidFill>
              </a:defRPr>
            </a:lvl1pPr>
          </a:lstStyle>
          <a:p>
            <a:r>
              <a:rPr lang="en-US"/>
              <a:t>Click to edit Master title style</a:t>
            </a: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312913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37080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43860"/>
            <a:ext cx="11084560" cy="595034"/>
          </a:xfrm>
        </p:spPr>
        <p:txBody>
          <a:bodyPr anchor="ctr"/>
          <a:lstStyle>
            <a:lvl1pPr algn="l">
              <a:defRPr sz="3556">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2368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0" y="5743860"/>
            <a:ext cx="11084560" cy="595034"/>
          </a:xfrm>
        </p:spPr>
        <p:txBody>
          <a:bodyPr anchor="ctr"/>
          <a:lstStyle>
            <a:lvl1pPr algn="l">
              <a:defRPr sz="3556">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1583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97797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9177" y="2808046"/>
            <a:ext cx="1807412" cy="389833"/>
          </a:xfrm>
          <a:prstGeom prst="rect">
            <a:avLst/>
          </a:prstGeom>
        </p:spPr>
      </p:pic>
    </p:spTree>
    <p:extLst>
      <p:ext uri="{BB962C8B-B14F-4D97-AF65-F5344CB8AC3E}">
        <p14:creationId xmlns:p14="http://schemas.microsoft.com/office/powerpoint/2010/main" val="366446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6837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26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61703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1" y="703918"/>
            <a:ext cx="6580130"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7"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1" y="1314815"/>
            <a:ext cx="6580130"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636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5520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6030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75465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1726108" y="5947368"/>
            <a:ext cx="8739784" cy="410369"/>
          </a:xfrm>
        </p:spPr>
        <p:txBody>
          <a:bodyPr anchor="b"/>
          <a:lstStyle>
            <a:lvl1pPr algn="l">
              <a:defRPr sz="2222">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31750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875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Tree>
    <p:extLst>
      <p:ext uri="{BB962C8B-B14F-4D97-AF65-F5344CB8AC3E}">
        <p14:creationId xmlns:p14="http://schemas.microsoft.com/office/powerpoint/2010/main" val="16948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0" y="5743860"/>
            <a:ext cx="11084560" cy="595034"/>
          </a:xfrm>
        </p:spPr>
        <p:txBody>
          <a:bodyPr anchor="ctr"/>
          <a:lstStyle>
            <a:lvl1pPr algn="l">
              <a:defRPr sz="3556">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1682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7734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932543"/>
            <a:ext cx="9710378" cy="1092061"/>
          </a:xfrm>
        </p:spPr>
        <p:txBody>
          <a:bodyPr anchor="b">
            <a:noAutofit/>
          </a:bodyPr>
          <a:lstStyle>
            <a:lvl1pPr algn="l">
              <a:lnSpc>
                <a:spcPct val="90000"/>
              </a:lnSpc>
              <a:spcBef>
                <a:spcPts val="0"/>
              </a:spcBef>
              <a:defRPr sz="5111"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9180" y="2808048"/>
            <a:ext cx="1807412" cy="389833"/>
          </a:xfrm>
          <a:prstGeom prst="rect">
            <a:avLst/>
          </a:prstGeom>
        </p:spPr>
      </p:pic>
    </p:spTree>
    <p:extLst>
      <p:ext uri="{BB962C8B-B14F-4D97-AF65-F5344CB8AC3E}">
        <p14:creationId xmlns:p14="http://schemas.microsoft.com/office/powerpoint/2010/main" val="323105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8"/>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7"/>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50419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8"/>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7"/>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5" eaLnBrk="1" fontAlgn="auto" latinLnBrk="0" hangingPunct="1">
              <a:lnSpc>
                <a:spcPct val="90000"/>
              </a:lnSpc>
              <a:spcBef>
                <a:spcPts val="0"/>
              </a:spcBef>
              <a:spcAft>
                <a:spcPts val="0"/>
              </a:spcAft>
              <a:buClrTx/>
              <a:buSzTx/>
              <a:buFontTx/>
              <a:buNone/>
              <a:tabLst/>
              <a:defRPr/>
            </a:pPr>
            <a:r>
              <a:rPr lang="en-US" sz="889"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412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7"/>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38769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03918"/>
            <a:ext cx="6580131"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8"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7"/>
            <a:ext cx="6580131"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8884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0842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4225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2_Title Slide - Images">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a:off x="0" y="1"/>
            <a:ext cx="12192000" cy="6602779"/>
          </a:xfrm>
          <a:prstGeom prst="rect">
            <a:avLst/>
          </a:prstGeom>
        </p:spPr>
      </p:pic>
      <p:sp>
        <p:nvSpPr>
          <p:cNvPr id="2" name="Rectangle 1"/>
          <p:cNvSpPr/>
          <p:nvPr userDrawn="1"/>
        </p:nvSpPr>
        <p:spPr>
          <a:xfrm flipV="1">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4"/>
          <p:cNvSpPr>
            <a:spLocks noGrp="1" noChangeArrowheads="1"/>
          </p:cNvSpPr>
          <p:nvPr userDrawn="1">
            <p:ph type="subTitle" idx="1"/>
          </p:nvPr>
        </p:nvSpPr>
        <p:spPr>
          <a:xfrm>
            <a:off x="545526" y="5124779"/>
            <a:ext cx="6730148" cy="410369"/>
          </a:xfrm>
        </p:spPr>
        <p:txBody>
          <a:bodyPr wrap="square" anchor="t">
            <a:spAutoFit/>
          </a:bodyPr>
          <a:lstStyle>
            <a:lvl1pPr marL="0" indent="0" algn="l">
              <a:lnSpc>
                <a:spcPct val="90000"/>
              </a:lnSpc>
              <a:spcBef>
                <a:spcPts val="0"/>
              </a:spcBef>
              <a:spcAft>
                <a:spcPts val="0"/>
              </a:spcAft>
              <a:buFontTx/>
              <a:buNone/>
              <a:defRPr sz="2222" b="0">
                <a:solidFill>
                  <a:schemeClr val="bg2">
                    <a:lumMod val="50000"/>
                  </a:schemeClr>
                </a:solidFill>
                <a:latin typeface="Trebuchet MS" pitchFamily="34" charset="0"/>
              </a:defRPr>
            </a:lvl1pPr>
          </a:lstStyle>
          <a:p>
            <a:r>
              <a:rPr lang="en-US"/>
              <a:t>Click to edit Master subtitle style</a:t>
            </a:r>
            <a:endParaRPr lang="en-US" dirty="0"/>
          </a:p>
        </p:txBody>
      </p:sp>
      <p:sp>
        <p:nvSpPr>
          <p:cNvPr id="305" name="Title 304"/>
          <p:cNvSpPr>
            <a:spLocks noGrp="1"/>
          </p:cNvSpPr>
          <p:nvPr userDrawn="1">
            <p:ph type="title" hasCustomPrompt="1"/>
          </p:nvPr>
        </p:nvSpPr>
        <p:spPr>
          <a:xfrm>
            <a:off x="545526" y="3816232"/>
            <a:ext cx="6730148" cy="1092061"/>
          </a:xfrm>
        </p:spPr>
        <p:txBody>
          <a:bodyPr anchor="b">
            <a:noAutofit/>
          </a:bodyPr>
          <a:lstStyle>
            <a:lvl1pPr algn="l">
              <a:lnSpc>
                <a:spcPct val="90000"/>
              </a:lnSpc>
              <a:spcBef>
                <a:spcPts val="0"/>
              </a:spcBef>
              <a:defRPr sz="4889" b="1" cap="all" baseline="0">
                <a:solidFill>
                  <a:schemeClr val="tx2"/>
                </a:solidFill>
                <a:latin typeface="Trebuchet MS" panose="020B0603020202020204" pitchFamily="34" charset="0"/>
              </a:defRPr>
            </a:lvl1pPr>
          </a:lstStyle>
          <a:p>
            <a:r>
              <a:rPr lang="en-US" dirty="0"/>
              <a:t>CLICK TO EDIT MASTER TITLE STYLE</a:t>
            </a:r>
          </a:p>
        </p:txBody>
      </p:sp>
      <p:cxnSp>
        <p:nvCxnSpPr>
          <p:cNvPr id="4" name="Straight Connector 3"/>
          <p:cNvCxnSpPr/>
          <p:nvPr userDrawn="1"/>
        </p:nvCxnSpPr>
        <p:spPr>
          <a:xfrm>
            <a:off x="648153" y="4989989"/>
            <a:ext cx="6063077" cy="0"/>
          </a:xfrm>
          <a:prstGeom prst="line">
            <a:avLst/>
          </a:prstGeom>
          <a:ln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8153" y="536956"/>
            <a:ext cx="2538434" cy="889429"/>
          </a:xfrm>
          <a:prstGeom prst="rect">
            <a:avLst/>
          </a:prstGeom>
        </p:spPr>
      </p:pic>
    </p:spTree>
    <p:extLst>
      <p:ext uri="{BB962C8B-B14F-4D97-AF65-F5344CB8AC3E}">
        <p14:creationId xmlns:p14="http://schemas.microsoft.com/office/powerpoint/2010/main" val="280289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553721" y="2346293"/>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43769" y="2346293"/>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174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5303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1726108" y="5947370"/>
            <a:ext cx="8739784" cy="410369"/>
          </a:xfrm>
        </p:spPr>
        <p:txBody>
          <a:bodyPr anchor="b"/>
          <a:lstStyle>
            <a:lvl1pPr algn="l">
              <a:defRPr sz="2222">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272322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17634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43862"/>
            <a:ext cx="11084560" cy="595034"/>
          </a:xfrm>
        </p:spPr>
        <p:txBody>
          <a:bodyPr anchor="ctr"/>
          <a:lstStyle>
            <a:lvl1pPr algn="l">
              <a:defRPr sz="3556">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5589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3562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9"/>
            <a:ext cx="11084560" cy="65659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8"/>
            <a:ext cx="11054080" cy="4132139"/>
          </a:xfrm>
        </p:spPr>
        <p:txBody>
          <a:bodyPr/>
          <a:lstStyle>
            <a:lvl1pPr marL="0" indent="0">
              <a:buClr>
                <a:schemeClr val="bg2"/>
              </a:buClr>
              <a:buSzPct val="100000"/>
              <a:buFontTx/>
              <a:buNone/>
              <a:defRPr sz="2222">
                <a:solidFill>
                  <a:schemeClr val="bg1"/>
                </a:solidFill>
              </a:defRPr>
            </a:lvl1pPr>
            <a:lvl2pPr marL="634614" indent="0">
              <a:buClr>
                <a:schemeClr val="bg2"/>
              </a:buClr>
              <a:buSzPct val="100000"/>
              <a:buFontTx/>
              <a:buNone/>
              <a:defRPr sz="2000">
                <a:solidFill>
                  <a:schemeClr val="bg1"/>
                </a:solidFill>
              </a:defRPr>
            </a:lvl2pPr>
            <a:lvl3pPr marL="1209292" indent="0">
              <a:buClr>
                <a:schemeClr val="bg2"/>
              </a:buClr>
              <a:buSzPct val="100000"/>
              <a:buFontTx/>
              <a:buNone/>
              <a:defRPr sz="1778">
                <a:solidFill>
                  <a:schemeClr val="bg1"/>
                </a:solidFill>
              </a:defRPr>
            </a:lvl3pPr>
            <a:lvl4pPr marL="1970828" indent="-253846">
              <a:buClr>
                <a:schemeClr val="bg2"/>
              </a:buClr>
              <a:buFont typeface="Wingdings" panose="05000000000000000000" pitchFamily="2" charset="2"/>
              <a:buChar char="§"/>
              <a:defRPr sz="2000">
                <a:solidFill>
                  <a:schemeClr val="tx1"/>
                </a:solidFill>
              </a:defRPr>
            </a:lvl4pPr>
            <a:lvl5pPr marL="2351602" indent="-253846">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4543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9"/>
            <a:ext cx="11084560" cy="65659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8"/>
            <a:ext cx="11054080" cy="4132139"/>
          </a:xfrm>
        </p:spPr>
        <p:txBody>
          <a:bodyPr/>
          <a:lstStyle>
            <a:lvl1pPr marL="0" indent="0">
              <a:buClr>
                <a:schemeClr val="bg2"/>
              </a:buClr>
              <a:buSzPct val="100000"/>
              <a:buFontTx/>
              <a:buNone/>
              <a:defRPr sz="2222">
                <a:solidFill>
                  <a:schemeClr val="bg1"/>
                </a:solidFill>
              </a:defRPr>
            </a:lvl1pPr>
            <a:lvl2pPr marL="634614" indent="0">
              <a:buClr>
                <a:schemeClr val="bg2"/>
              </a:buClr>
              <a:buSzPct val="100000"/>
              <a:buFontTx/>
              <a:buNone/>
              <a:defRPr sz="2000">
                <a:solidFill>
                  <a:schemeClr val="bg1"/>
                </a:solidFill>
              </a:defRPr>
            </a:lvl2pPr>
            <a:lvl3pPr marL="1209292" indent="0">
              <a:buClr>
                <a:schemeClr val="bg2"/>
              </a:buClr>
              <a:buSzPct val="100000"/>
              <a:buFontTx/>
              <a:buNone/>
              <a:defRPr sz="1778">
                <a:solidFill>
                  <a:schemeClr val="bg1"/>
                </a:solidFill>
              </a:defRPr>
            </a:lvl3pPr>
            <a:lvl4pPr marL="1970828" indent="-253846">
              <a:buClr>
                <a:schemeClr val="bg2"/>
              </a:buClr>
              <a:buFont typeface="Wingdings" panose="05000000000000000000" pitchFamily="2" charset="2"/>
              <a:buChar char="§"/>
              <a:defRPr sz="2000">
                <a:solidFill>
                  <a:schemeClr val="tx1"/>
                </a:solidFill>
              </a:defRPr>
            </a:lvl4pPr>
            <a:lvl5pPr marL="2351602" indent="-253846">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6960077" y="6424131"/>
            <a:ext cx="3942809" cy="275713"/>
          </a:xfrm>
          <a:prstGeom prst="rect">
            <a:avLst/>
          </a:prstGeom>
          <a:noFill/>
          <a:ln w="25400" cap="flat" cmpd="sng" algn="ctr">
            <a:noFill/>
            <a:prstDash val="solid"/>
          </a:ln>
          <a:effectLst/>
        </p:spPr>
        <p:txBody>
          <a:bodyPr lIns="101540" tIns="50767" rIns="101540" bIns="50767" rtlCol="0" anchor="b"/>
          <a:lstStyle/>
          <a:p>
            <a:pPr algn="r" fontAlgn="auto">
              <a:lnSpc>
                <a:spcPct val="90000"/>
              </a:lnSpc>
              <a:spcBef>
                <a:spcPts val="0"/>
              </a:spcBef>
              <a:spcAft>
                <a:spcPts val="0"/>
              </a:spcAft>
              <a:defRPr/>
            </a:pPr>
            <a:r>
              <a:rPr lang="en-US" sz="889" b="1" kern="0" dirty="0">
                <a:solidFill>
                  <a:srgbClr val="000000"/>
                </a:solidFill>
                <a:latin typeface="Trebuchet MS"/>
              </a:rPr>
              <a:t>NVIDIA CONFIDENTIAL. DO NOT DISTRIBUTE.</a:t>
            </a:r>
            <a:endParaRPr lang="en-US" sz="1111" b="1" kern="0" dirty="0">
              <a:solidFill>
                <a:srgbClr val="FF0000"/>
              </a:solidFill>
              <a:latin typeface="Trebuchet MS"/>
            </a:endParaRPr>
          </a:p>
        </p:txBody>
      </p:sp>
    </p:spTree>
    <p:extLst>
      <p:ext uri="{BB962C8B-B14F-4D97-AF65-F5344CB8AC3E}">
        <p14:creationId xmlns:p14="http://schemas.microsoft.com/office/powerpoint/2010/main" val="381501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734699"/>
            <a:ext cx="11084560" cy="65659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614" indent="0">
              <a:buClr>
                <a:schemeClr val="bg2"/>
              </a:buClr>
              <a:buSzPct val="100000"/>
              <a:buFontTx/>
              <a:buNone/>
              <a:defRPr sz="2000">
                <a:solidFill>
                  <a:schemeClr val="bg1"/>
                </a:solidFill>
              </a:defRPr>
            </a:lvl2pPr>
            <a:lvl3pPr marL="1209292" indent="0">
              <a:buClr>
                <a:schemeClr val="bg2"/>
              </a:buClr>
              <a:buSzPct val="100000"/>
              <a:buFontTx/>
              <a:buNone/>
              <a:defRPr sz="2000">
                <a:solidFill>
                  <a:schemeClr val="bg1"/>
                </a:solidFill>
              </a:defRPr>
            </a:lvl3pPr>
            <a:lvl4pPr marL="1970828" indent="-253846">
              <a:buClr>
                <a:schemeClr val="bg2"/>
              </a:buClr>
              <a:buFont typeface="Wingdings" panose="05000000000000000000" pitchFamily="2" charset="2"/>
              <a:buChar char="§"/>
              <a:defRPr sz="2000">
                <a:solidFill>
                  <a:schemeClr val="tx1"/>
                </a:solidFill>
              </a:defRPr>
            </a:lvl4pPr>
            <a:lvl5pPr marL="2351602" indent="-253846">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42715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703920"/>
            <a:ext cx="6580131"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8" cy="4104176"/>
          </a:xfrm>
        </p:spPr>
        <p:txBody>
          <a:bodyPr/>
          <a:lstStyle>
            <a:lvl1pPr marL="0" indent="0">
              <a:buClr>
                <a:schemeClr val="bg2"/>
              </a:buClr>
              <a:buSzPct val="100000"/>
              <a:buFontTx/>
              <a:buNone/>
              <a:defRPr sz="2222">
                <a:solidFill>
                  <a:schemeClr val="bg1"/>
                </a:solidFill>
              </a:defRPr>
            </a:lvl1pPr>
            <a:lvl2pPr marL="634614" indent="0">
              <a:buClr>
                <a:schemeClr val="bg2"/>
              </a:buClr>
              <a:buSzPct val="100000"/>
              <a:buFontTx/>
              <a:buNone/>
              <a:defRPr sz="2000">
                <a:solidFill>
                  <a:schemeClr val="bg1"/>
                </a:solidFill>
              </a:defRPr>
            </a:lvl2pPr>
            <a:lvl3pPr marL="1209292" indent="0">
              <a:buClr>
                <a:schemeClr val="bg2"/>
              </a:buClr>
              <a:buSzPct val="100000"/>
              <a:buFontTx/>
              <a:buNone/>
              <a:defRPr sz="2000">
                <a:solidFill>
                  <a:schemeClr val="bg1"/>
                </a:solidFill>
              </a:defRPr>
            </a:lvl3pPr>
            <a:lvl4pPr marL="1970828" indent="-253846">
              <a:buClr>
                <a:schemeClr val="bg2"/>
              </a:buClr>
              <a:buFont typeface="Wingdings" panose="05000000000000000000" pitchFamily="2" charset="2"/>
              <a:buChar char="§"/>
              <a:defRPr sz="2000">
                <a:solidFill>
                  <a:schemeClr val="tx1"/>
                </a:solidFill>
              </a:defRPr>
            </a:lvl4pPr>
            <a:lvl5pPr marL="2351602" indent="-253846">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6580131" cy="583848"/>
          </a:xfrm>
        </p:spPr>
        <p:txBody>
          <a:bodyPr/>
          <a:lstStyle>
            <a:lvl1pPr marL="0" indent="0" algn="l">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520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734699"/>
            <a:ext cx="11084560" cy="65659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44609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a:off x="0" y="1"/>
            <a:ext cx="12192000" cy="6602779"/>
          </a:xfrm>
          <a:prstGeom prst="rect">
            <a:avLst/>
          </a:prstGeom>
        </p:spPr>
      </p:pic>
      <p:sp>
        <p:nvSpPr>
          <p:cNvPr id="2" name="Rectangle 1"/>
          <p:cNvSpPr/>
          <p:nvPr userDrawn="1"/>
        </p:nvSpPr>
        <p:spPr>
          <a:xfrm flipV="1">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4" name="Picture 13"/>
          <p:cNvPicPr>
            <a:picLocks noChangeAspect="1"/>
          </p:cNvPicPr>
          <p:nvPr userDrawn="1"/>
        </p:nvPicPr>
        <p:blipFill>
          <a:blip r:embed="rId3"/>
          <a:stretch>
            <a:fillRect/>
          </a:stretch>
        </p:blipFill>
        <p:spPr>
          <a:xfrm>
            <a:off x="648152" y="4336019"/>
            <a:ext cx="3592064" cy="1258604"/>
          </a:xfrm>
          <a:prstGeom prst="rect">
            <a:avLst/>
          </a:prstGeom>
        </p:spPr>
      </p:pic>
      <p:sp>
        <p:nvSpPr>
          <p:cNvPr id="8" name="TextBox 7"/>
          <p:cNvSpPr txBox="1"/>
          <p:nvPr userDrawn="1"/>
        </p:nvSpPr>
        <p:spPr>
          <a:xfrm>
            <a:off x="535157" y="5906228"/>
            <a:ext cx="2767361"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222" dirty="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9285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3100706"/>
            <a:ext cx="11084560" cy="656591"/>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969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9"/>
            <a:ext cx="11084560" cy="65659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553721" y="2346295"/>
            <a:ext cx="5494514" cy="4103912"/>
          </a:xfrm>
        </p:spPr>
        <p:txBody>
          <a:bodyPr/>
          <a:lstStyle>
            <a:lvl1pPr marL="257375" indent="-257375">
              <a:buSzPct val="100000"/>
              <a:buFontTx/>
              <a:buBlip>
                <a:blip r:embed="rId2"/>
              </a:buBlip>
              <a:defRPr sz="2667" b="0">
                <a:solidFill>
                  <a:schemeClr val="bg1"/>
                </a:solidFill>
              </a:defRPr>
            </a:lvl1pPr>
            <a:lvl2pPr marL="891984" indent="-257375">
              <a:buSzPct val="100000"/>
              <a:buFontTx/>
              <a:buBlip>
                <a:blip r:embed="rId2"/>
              </a:buBlip>
              <a:defRPr sz="2222" b="0">
                <a:solidFill>
                  <a:schemeClr val="bg1"/>
                </a:solidFill>
              </a:defRPr>
            </a:lvl2pPr>
            <a:lvl3pPr marL="1394384" indent="-185104">
              <a:buSzPct val="100000"/>
              <a:buFontTx/>
              <a:buBlip>
                <a:blip r:embed="rId2"/>
              </a:buBlip>
              <a:defRPr sz="2000" b="0">
                <a:solidFill>
                  <a:schemeClr val="bg1"/>
                </a:solidFill>
              </a:defRPr>
            </a:lvl3pPr>
            <a:lvl4pPr marL="1970828" indent="-253846">
              <a:buFont typeface="Wingdings" panose="05000000000000000000" pitchFamily="2" charset="2"/>
              <a:buChar char="§"/>
              <a:defRPr sz="2000" b="0">
                <a:solidFill>
                  <a:schemeClr val="tx1"/>
                </a:solidFill>
              </a:defRPr>
            </a:lvl4pPr>
            <a:lvl5pPr marL="2351602" indent="-253846">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43771" y="2346295"/>
            <a:ext cx="5494513" cy="4103912"/>
          </a:xfrm>
        </p:spPr>
        <p:txBody>
          <a:bodyPr/>
          <a:lstStyle>
            <a:lvl1pPr marL="257375" indent="-257375">
              <a:buSzPct val="100000"/>
              <a:buFontTx/>
              <a:buBlip>
                <a:blip r:embed="rId2"/>
              </a:buBlip>
              <a:defRPr sz="2667" b="0">
                <a:solidFill>
                  <a:schemeClr val="bg1"/>
                </a:solidFill>
              </a:defRPr>
            </a:lvl1pPr>
            <a:lvl2pPr marL="891984" indent="-257375">
              <a:buSzPct val="100000"/>
              <a:buFontTx/>
              <a:buBlip>
                <a:blip r:embed="rId2"/>
              </a:buBlip>
              <a:defRPr sz="2222" b="0">
                <a:solidFill>
                  <a:schemeClr val="bg1"/>
                </a:solidFill>
              </a:defRPr>
            </a:lvl2pPr>
            <a:lvl3pPr marL="1394384" indent="-185104">
              <a:buSzPct val="100000"/>
              <a:buFontTx/>
              <a:buBlip>
                <a:blip r:embed="rId2"/>
              </a:buBlip>
              <a:defRPr sz="2000" b="0">
                <a:solidFill>
                  <a:schemeClr val="bg1"/>
                </a:solidFill>
              </a:defRPr>
            </a:lvl3pPr>
            <a:lvl4pPr marL="1970828" indent="-253846">
              <a:buFont typeface="Wingdings" panose="05000000000000000000" pitchFamily="2" charset="2"/>
              <a:buChar char="§"/>
              <a:defRPr sz="2000" b="0">
                <a:solidFill>
                  <a:schemeClr val="tx1"/>
                </a:solidFill>
              </a:defRPr>
            </a:lvl4pPr>
            <a:lvl5pPr marL="2351602" indent="-253846">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1747"/>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71081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1726108" y="5947370"/>
            <a:ext cx="8739784" cy="410369"/>
          </a:xfrm>
        </p:spPr>
        <p:txBody>
          <a:bodyPr anchor="b"/>
          <a:lstStyle>
            <a:lvl1pPr algn="l">
              <a:defRPr sz="2222">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353429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Tree>
    <p:extLst>
      <p:ext uri="{BB962C8B-B14F-4D97-AF65-F5344CB8AC3E}">
        <p14:creationId xmlns:p14="http://schemas.microsoft.com/office/powerpoint/2010/main" val="394504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5743861"/>
            <a:ext cx="11084560" cy="595034"/>
          </a:xfrm>
        </p:spPr>
        <p:txBody>
          <a:bodyPr anchor="ctr"/>
          <a:lstStyle>
            <a:lvl1pPr algn="l">
              <a:defRPr sz="3556">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893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5428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11" name="Rectangle 4"/>
          <p:cNvSpPr>
            <a:spLocks noGrp="1" noChangeArrowheads="1"/>
          </p:cNvSpPr>
          <p:nvPr userDrawn="1">
            <p:ph type="subTitle" idx="1"/>
          </p:nvPr>
        </p:nvSpPr>
        <p:spPr>
          <a:xfrm>
            <a:off x="578722" y="1985666"/>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49181" y="2808046"/>
            <a:ext cx="1807412" cy="389833"/>
          </a:xfrm>
          <a:prstGeom prst="rect">
            <a:avLst/>
          </a:prstGeom>
        </p:spPr>
      </p:pic>
    </p:spTree>
    <p:extLst>
      <p:ext uri="{BB962C8B-B14F-4D97-AF65-F5344CB8AC3E}">
        <p14:creationId xmlns:p14="http://schemas.microsoft.com/office/powerpoint/2010/main" val="249383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6"/>
          </a:xfrm>
          <a:prstGeom prst="rect">
            <a:avLst/>
          </a:prstGeom>
        </p:spPr>
        <p:txBody>
          <a:bodyPr lIns="82296" tIns="41148" rIns="82296" bIns="41148"/>
          <a:lstStyle/>
          <a:p>
            <a:fld id="{871497C2-F103-40EC-8A35-C1CD5C3230B5}" type="datetimeFigureOut">
              <a:rPr lang="en-US" smtClean="0"/>
              <a:t>1/10/2019</a:t>
            </a:fld>
            <a:endParaRPr lang="en-US"/>
          </a:p>
        </p:txBody>
      </p:sp>
      <p:sp>
        <p:nvSpPr>
          <p:cNvPr id="3" name="Footer Placeholder 2"/>
          <p:cNvSpPr>
            <a:spLocks noGrp="1"/>
          </p:cNvSpPr>
          <p:nvPr>
            <p:ph type="ftr" sz="quarter" idx="11"/>
          </p:nvPr>
        </p:nvSpPr>
        <p:spPr>
          <a:xfrm>
            <a:off x="4038600" y="6356350"/>
            <a:ext cx="4114800" cy="365126"/>
          </a:xfrm>
          <a:prstGeom prst="rect">
            <a:avLst/>
          </a:prstGeom>
        </p:spPr>
        <p:txBody>
          <a:bodyPr lIns="82296" tIns="41148" rIns="82296" bIns="41148"/>
          <a:lstStyle/>
          <a:p>
            <a:endParaRPr lang="en-US"/>
          </a:p>
        </p:txBody>
      </p:sp>
      <p:sp>
        <p:nvSpPr>
          <p:cNvPr id="4" name="Slide Number Placeholder 3"/>
          <p:cNvSpPr>
            <a:spLocks noGrp="1"/>
          </p:cNvSpPr>
          <p:nvPr>
            <p:ph type="sldNum" sz="quarter" idx="12"/>
          </p:nvPr>
        </p:nvSpPr>
        <p:spPr>
          <a:xfrm>
            <a:off x="8610600" y="6356350"/>
            <a:ext cx="2743200" cy="365126"/>
          </a:xfrm>
          <a:prstGeom prst="rect">
            <a:avLst/>
          </a:prstGeom>
        </p:spPr>
        <p:txBody>
          <a:bodyPr lIns="82296" tIns="41148" rIns="82296" bIns="41148"/>
          <a:lstStyle/>
          <a:p>
            <a:fld id="{F23D0E5B-7BAE-4D16-ADF2-0F223CC9E2E2}" type="slidenum">
              <a:rPr lang="en-US" smtClean="0"/>
              <a:t>‹#›</a:t>
            </a:fld>
            <a:endParaRPr lang="en-US"/>
          </a:p>
        </p:txBody>
      </p:sp>
    </p:spTree>
    <p:extLst>
      <p:ext uri="{BB962C8B-B14F-4D97-AF65-F5344CB8AC3E}">
        <p14:creationId xmlns:p14="http://schemas.microsoft.com/office/powerpoint/2010/main" val="33629291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380996" indent="-380996">
              <a:buClr>
                <a:schemeClr val="bg2"/>
              </a:buClr>
              <a:buSzPct val="100000"/>
              <a:buFont typeface="Trebuchet MS" panose="020B0603020202020204" pitchFamily="34" charset="0"/>
              <a:buChar char="—"/>
              <a:defRPr sz="2222">
                <a:solidFill>
                  <a:schemeClr val="bg1"/>
                </a:solidFill>
              </a:defRPr>
            </a:lvl1pPr>
            <a:lvl2pPr marL="952490" indent="-317497">
              <a:buClr>
                <a:schemeClr val="bg2"/>
              </a:buClr>
              <a:buSzPct val="100000"/>
              <a:buFont typeface="Trebuchet MS" panose="020B0603020202020204" pitchFamily="34" charset="0"/>
              <a:buChar char="—"/>
              <a:defRPr sz="2000">
                <a:solidFill>
                  <a:schemeClr val="bg1"/>
                </a:solidFill>
              </a:defRPr>
            </a:lvl2pPr>
            <a:lvl3pPr marL="1527513" indent="-317497">
              <a:buClr>
                <a:schemeClr val="bg2"/>
              </a:buClr>
              <a:buSzPct val="100000"/>
              <a:buFont typeface="Trebuchet MS" panose="020B0603020202020204" pitchFamily="34" charset="0"/>
              <a:buChar char="—"/>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174951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
        <p:nvSpPr>
          <p:cNvPr id="7" name="Rectangle 6"/>
          <p:cNvSpPr/>
          <p:nvPr userDrawn="1"/>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5" eaLnBrk="1" fontAlgn="auto" latinLnBrk="0" hangingPunct="1">
              <a:lnSpc>
                <a:spcPct val="90000"/>
              </a:lnSpc>
              <a:spcBef>
                <a:spcPts val="0"/>
              </a:spcBef>
              <a:spcAft>
                <a:spcPts val="0"/>
              </a:spcAft>
              <a:buClrTx/>
              <a:buSzTx/>
              <a:buFontTx/>
              <a:buNone/>
              <a:tabLst/>
              <a:defRPr/>
            </a:pPr>
            <a:r>
              <a:rPr lang="en-US" sz="889"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54555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57708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0933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88008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6216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101396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33183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Quote and Segu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13076" t="22534" r="63759" b="-9037"/>
          <a:stretch/>
        </p:blipFill>
        <p:spPr>
          <a:xfrm flipH="1">
            <a:off x="0" y="0"/>
            <a:ext cx="12192000" cy="6858000"/>
          </a:xfrm>
          <a:prstGeom prst="rect">
            <a:avLst/>
          </a:prstGeom>
        </p:spPr>
      </p:pic>
      <p:sp>
        <p:nvSpPr>
          <p:cNvPr id="6" name="Rectangle 5"/>
          <p:cNvSpPr/>
          <p:nvPr userDrawn="1"/>
        </p:nvSpPr>
        <p:spPr>
          <a:xfrm flipH="1" flipV="1">
            <a:off x="0" y="0"/>
            <a:ext cx="12192000" cy="6858000"/>
          </a:xfrm>
          <a:prstGeom prst="rect">
            <a:avLst/>
          </a:prstGeom>
          <a:gradFill>
            <a:gsLst>
              <a:gs pos="40000">
                <a:schemeClr val="tx1"/>
              </a:gs>
              <a:gs pos="100000">
                <a:schemeClr val="tx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p:cNvSpPr/>
          <p:nvPr userDrawn="1"/>
        </p:nvSpPr>
        <p:spPr>
          <a:xfrm flipH="1" flipV="1">
            <a:off x="0" y="0"/>
            <a:ext cx="12192000" cy="6858000"/>
          </a:xfrm>
          <a:prstGeom prst="rect">
            <a:avLst/>
          </a:prstGeom>
          <a:gradFill>
            <a:gsLst>
              <a:gs pos="0">
                <a:schemeClr val="tx1"/>
              </a:gs>
              <a:gs pos="100000">
                <a:schemeClr val="tx1">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38097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15600" y="593367"/>
            <a:ext cx="11360800" cy="763600"/>
          </a:xfrm>
          <a:prstGeom prst="rect">
            <a:avLst/>
          </a:prstGeom>
        </p:spPr>
        <p:txBody>
          <a:bodyPr lIns="91440" tIns="91440" rIns="91440" bIns="91440"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4" name="Shape 64"/>
          <p:cNvSpPr txBox="1">
            <a:spLocks noGrp="1"/>
          </p:cNvSpPr>
          <p:nvPr>
            <p:ph type="body" idx="1"/>
          </p:nvPr>
        </p:nvSpPr>
        <p:spPr>
          <a:xfrm>
            <a:off x="415600" y="1536633"/>
            <a:ext cx="11360800" cy="4555200"/>
          </a:xfrm>
          <a:prstGeom prst="rect">
            <a:avLst/>
          </a:prstGeom>
        </p:spPr>
        <p:txBody>
          <a:bodyPr lIns="91440" tIns="91440" rIns="91440" bIns="9144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5" name="Shape 65"/>
          <p:cNvSpPr txBox="1">
            <a:spLocks noGrp="1"/>
          </p:cNvSpPr>
          <p:nvPr>
            <p:ph type="sldNum" idx="12"/>
          </p:nvPr>
        </p:nvSpPr>
        <p:spPr>
          <a:xfrm>
            <a:off x="10659593" y="6271500"/>
            <a:ext cx="731600" cy="524800"/>
          </a:xfrm>
          <a:prstGeom prst="rect">
            <a:avLst/>
          </a:prstGeom>
          <a:noFill/>
          <a:ln>
            <a:noFill/>
          </a:ln>
        </p:spPr>
        <p:txBody>
          <a:bodyPr lIns="109710" tIns="109710" rIns="109710" bIns="109710" anchor="ctr" anchorCtr="0">
            <a:noAutofit/>
          </a:bodyPr>
          <a:lstStyle>
            <a:lvl1pPr>
              <a:defRPr>
                <a:solidFill>
                  <a:schemeClr val="bg1"/>
                </a:solidFill>
              </a:defRPr>
            </a:lvl1pPr>
          </a:lstStyle>
          <a:p>
            <a:fld id="{00000000-1234-1234-1234-123412341234}" type="slidenum">
              <a:rPr lang="en" smtClean="0"/>
              <a:pPr/>
              <a:t>‹#›</a:t>
            </a:fld>
            <a:endParaRPr lang="en" dirty="0"/>
          </a:p>
        </p:txBody>
      </p:sp>
    </p:spTree>
    <p:extLst>
      <p:ext uri="{BB962C8B-B14F-4D97-AF65-F5344CB8AC3E}">
        <p14:creationId xmlns:p14="http://schemas.microsoft.com/office/powerpoint/2010/main" val="27991558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4"/>
          <p:cNvSpPr>
            <a:spLocks noGrp="1" noChangeArrowheads="1"/>
          </p:cNvSpPr>
          <p:nvPr>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535180" y="932542"/>
            <a:ext cx="9710378" cy="1092061"/>
          </a:xfrm>
        </p:spPr>
        <p:txBody>
          <a:bodyPr anchor="b">
            <a:noAutofit/>
          </a:bodyPr>
          <a:lstStyle>
            <a:lvl1pPr algn="l">
              <a:lnSpc>
                <a:spcPct val="90000"/>
              </a:lnSpc>
              <a:spcBef>
                <a:spcPts val="0"/>
              </a:spcBef>
              <a:defRPr sz="5111"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177" y="2808047"/>
            <a:ext cx="1807412" cy="389833"/>
          </a:xfrm>
          <a:prstGeom prst="rect">
            <a:avLst/>
          </a:prstGeom>
        </p:spPr>
      </p:pic>
      <p:pic>
        <p:nvPicPr>
          <p:cNvPr id="7" name="Picture 2" descr="C:\Users\pwhitgrove\AppData\Local\Microsoft\Windows\Temporary Internet Files\Content.Outlook\1MN9SHNZ\PPT_Background_02_v006 (2).png"/>
          <p:cNvPicPr>
            <a:picLocks noChangeAspect="1" noChangeArrowheads="1"/>
          </p:cNvPicPr>
          <p:nvPr userDrawn="1"/>
        </p:nvPicPr>
        <p:blipFill rotWithShape="1">
          <a:blip r:embed="rId4">
            <a:extLst>
              <a:ext uri="{28A0092B-C50C-407E-A947-70E740481C1C}">
                <a14:useLocalDpi xmlns:a14="http://schemas.microsoft.com/office/drawing/2010/main"/>
              </a:ext>
            </a:extLst>
          </a:blip>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4"/>
          <p:cNvSpPr>
            <a:spLocks noGrp="1" noChangeArrowheads="1"/>
          </p:cNvSpPr>
          <p:nvPr>
            <p:ph type="subTitle" idx="1"/>
          </p:nvPr>
        </p:nvSpPr>
        <p:spPr>
          <a:xfrm>
            <a:off x="578723" y="1386951"/>
            <a:ext cx="10454848" cy="379591"/>
          </a:xfrm>
        </p:spPr>
        <p:txBody>
          <a:bodyPr wrap="square" anchor="t">
            <a:spAutoFit/>
          </a:bodyPr>
          <a:lstStyle>
            <a:lvl1pPr marL="0" indent="0" algn="l">
              <a:lnSpc>
                <a:spcPct val="90000"/>
              </a:lnSpc>
              <a:spcBef>
                <a:spcPts val="667"/>
              </a:spcBef>
              <a:spcAft>
                <a:spcPts val="333"/>
              </a:spcAft>
              <a:buFontTx/>
              <a:buNone/>
              <a:defRPr sz="2000" b="0">
                <a:solidFill>
                  <a:schemeClr val="tx2"/>
                </a:solidFill>
                <a:latin typeface="Trebuchet MS" pitchFamily="34" charset="0"/>
              </a:defRPr>
            </a:lvl1pPr>
          </a:lstStyle>
          <a:p>
            <a:r>
              <a:rPr lang="en-US" dirty="0"/>
              <a:t>Click to edit Master subtitle style</a:t>
            </a:r>
          </a:p>
        </p:txBody>
      </p:sp>
      <p:sp>
        <p:nvSpPr>
          <p:cNvPr id="10" name="Title 304"/>
          <p:cNvSpPr>
            <a:spLocks noGrp="1"/>
          </p:cNvSpPr>
          <p:nvPr>
            <p:ph type="title" hasCustomPrompt="1"/>
          </p:nvPr>
        </p:nvSpPr>
        <p:spPr>
          <a:xfrm>
            <a:off x="535179" y="333830"/>
            <a:ext cx="10454846" cy="1092061"/>
          </a:xfrm>
        </p:spPr>
        <p:txBody>
          <a:bodyPr anchor="b">
            <a:normAutofit/>
          </a:bodyPr>
          <a:lstStyle>
            <a:lvl1pPr algn="l">
              <a:lnSpc>
                <a:spcPct val="90000"/>
              </a:lnSpc>
              <a:spcBef>
                <a:spcPts val="0"/>
              </a:spcBef>
              <a:defRPr sz="5111" b="0" cap="none" baseline="0">
                <a:solidFill>
                  <a:schemeClr val="bg1"/>
                </a:solidFill>
                <a:latin typeface="Trebuchet MS" panose="020B0603020202020204" pitchFamily="34" charset="0"/>
              </a:defRPr>
            </a:lvl1pPr>
          </a:lstStyle>
          <a:p>
            <a:r>
              <a:rPr lang="en-US" dirty="0"/>
              <a:t>CLICK TO EDIT MASTER TITLE STYLE</a:t>
            </a: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3322" y="2125568"/>
            <a:ext cx="2004963" cy="371404"/>
          </a:xfrm>
          <a:prstGeom prst="rect">
            <a:avLst/>
          </a:prstGeom>
        </p:spPr>
      </p:pic>
    </p:spTree>
    <p:extLst>
      <p:ext uri="{BB962C8B-B14F-4D97-AF65-F5344CB8AC3E}">
        <p14:creationId xmlns:p14="http://schemas.microsoft.com/office/powerpoint/2010/main" val="188186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7"/>
            <a:ext cx="11054080" cy="4132139"/>
          </a:xfrm>
        </p:spPr>
        <p:txBody>
          <a:bodyPr/>
          <a:lstStyle>
            <a:lvl1pPr marL="0" indent="0">
              <a:buClr>
                <a:schemeClr val="bg2"/>
              </a:buClr>
              <a:buSzPct val="100000"/>
              <a:buFontTx/>
              <a:buNone/>
              <a:defRPr sz="2222">
                <a:solidFill>
                  <a:schemeClr val="bg1"/>
                </a:solidFill>
              </a:defRPr>
            </a:lvl1pPr>
            <a:lvl2pPr marL="634988" indent="0">
              <a:buClr>
                <a:schemeClr val="bg2"/>
              </a:buClr>
              <a:buSzPct val="100000"/>
              <a:buFontTx/>
              <a:buNone/>
              <a:defRPr sz="2000">
                <a:solidFill>
                  <a:schemeClr val="bg1"/>
                </a:solidFill>
              </a:defRPr>
            </a:lvl2pPr>
            <a:lvl3pPr marL="1210003" indent="0">
              <a:buClr>
                <a:schemeClr val="bg2"/>
              </a:buClr>
              <a:buSzPct val="100000"/>
              <a:buFontTx/>
              <a:buNone/>
              <a:defRPr sz="1778">
                <a:solidFill>
                  <a:schemeClr val="bg1"/>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6"/>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6716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7"/>
            <a:ext cx="11054080" cy="4132139"/>
          </a:xfrm>
        </p:spPr>
        <p:txBody>
          <a:bodyPr/>
          <a:lstStyle>
            <a:lvl1pPr marL="0" indent="0">
              <a:buClr>
                <a:schemeClr val="bg2"/>
              </a:buClr>
              <a:buSzPct val="100000"/>
              <a:buFontTx/>
              <a:buNone/>
              <a:defRPr sz="2222">
                <a:solidFill>
                  <a:schemeClr val="bg1"/>
                </a:solidFill>
              </a:defRPr>
            </a:lvl1pPr>
            <a:lvl2pPr marL="634988" indent="0">
              <a:buClr>
                <a:schemeClr val="bg2"/>
              </a:buClr>
              <a:buSzPct val="100000"/>
              <a:buFontTx/>
              <a:buNone/>
              <a:defRPr sz="2000">
                <a:solidFill>
                  <a:schemeClr val="bg1"/>
                </a:solidFill>
              </a:defRPr>
            </a:lvl2pPr>
            <a:lvl3pPr marL="1210003" indent="0">
              <a:buClr>
                <a:schemeClr val="bg2"/>
              </a:buClr>
              <a:buSzPct val="100000"/>
              <a:buFontTx/>
              <a:buNone/>
              <a:defRPr sz="1778">
                <a:solidFill>
                  <a:schemeClr val="bg1"/>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6"/>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0" eaLnBrk="1" fontAlgn="auto" latinLnBrk="0" hangingPunct="1">
              <a:lnSpc>
                <a:spcPct val="90000"/>
              </a:lnSpc>
              <a:spcBef>
                <a:spcPts val="0"/>
              </a:spcBef>
              <a:spcAft>
                <a:spcPts val="0"/>
              </a:spcAft>
              <a:buClrTx/>
              <a:buSzTx/>
              <a:buFontTx/>
              <a:buNone/>
              <a:tabLst/>
              <a:defRPr/>
            </a:pPr>
            <a:r>
              <a:rPr lang="en-US" sz="889"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57938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88" indent="0">
              <a:buClr>
                <a:schemeClr val="bg2"/>
              </a:buClr>
              <a:buSzPct val="100000"/>
              <a:buFontTx/>
              <a:buNone/>
              <a:defRPr sz="2000">
                <a:solidFill>
                  <a:schemeClr val="bg1"/>
                </a:solidFill>
              </a:defRPr>
            </a:lvl2pPr>
            <a:lvl3pPr marL="1210003" indent="0">
              <a:buClr>
                <a:schemeClr val="bg2"/>
              </a:buClr>
              <a:buSzPct val="100000"/>
              <a:buFontTx/>
              <a:buNone/>
              <a:defRPr sz="2000">
                <a:solidFill>
                  <a:schemeClr val="bg1"/>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6"/>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6" name="Rectangle 5"/>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06070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2" y="703918"/>
            <a:ext cx="6580130" cy="687368"/>
          </a:xfrm>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2" y="2336705"/>
            <a:ext cx="6562037" cy="4104176"/>
          </a:xfrm>
        </p:spPr>
        <p:txBody>
          <a:bodyPr/>
          <a:lstStyle>
            <a:lvl1pPr marL="0" indent="0">
              <a:buClr>
                <a:schemeClr val="bg2"/>
              </a:buClr>
              <a:buSzPct val="100000"/>
              <a:buFontTx/>
              <a:buNone/>
              <a:defRPr sz="2222">
                <a:solidFill>
                  <a:schemeClr val="bg1"/>
                </a:solidFill>
              </a:defRPr>
            </a:lvl1pPr>
            <a:lvl2pPr marL="634988" indent="0">
              <a:buClr>
                <a:schemeClr val="bg2"/>
              </a:buClr>
              <a:buSzPct val="100000"/>
              <a:buFontTx/>
              <a:buNone/>
              <a:defRPr sz="2000">
                <a:solidFill>
                  <a:schemeClr val="bg1"/>
                </a:solidFill>
              </a:defRPr>
            </a:lvl2pPr>
            <a:lvl3pPr marL="1210003" indent="0">
              <a:buClr>
                <a:schemeClr val="bg2"/>
              </a:buClr>
              <a:buSzPct val="100000"/>
              <a:buFontTx/>
              <a:buNone/>
              <a:defRPr sz="2000">
                <a:solidFill>
                  <a:schemeClr val="bg1"/>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2" y="1314816"/>
            <a:ext cx="6580130" cy="583848"/>
          </a:xfrm>
        </p:spPr>
        <p:txBody>
          <a:bodyPr/>
          <a:lstStyle>
            <a:lvl1pPr marL="0" indent="0" algn="l">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6" name="Rectangle 5"/>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423527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93044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94485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a:t>Click to edit Master title style</a:t>
            </a:r>
            <a:endParaRPr lang="en-US" dirty="0"/>
          </a:p>
        </p:txBody>
      </p:sp>
      <p:sp>
        <p:nvSpPr>
          <p:cNvPr id="4" name="Rectangle 3"/>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48160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3722" y="2346292"/>
            <a:ext cx="5494514" cy="4103912"/>
          </a:xfrm>
        </p:spPr>
        <p:txBody>
          <a:bodyPr/>
          <a:lstStyle>
            <a:lvl1pPr marL="257523" indent="-257523">
              <a:buSzPct val="100000"/>
              <a:buFontTx/>
              <a:buBlip>
                <a:blip r:embed="rId2"/>
              </a:buBlip>
              <a:defRPr sz="2667" b="0">
                <a:solidFill>
                  <a:schemeClr val="bg1"/>
                </a:solidFill>
              </a:defRPr>
            </a:lvl1pPr>
            <a:lvl2pPr marL="892510" indent="-257523">
              <a:buSzPct val="100000"/>
              <a:buFontTx/>
              <a:buBlip>
                <a:blip r:embed="rId2"/>
              </a:buBlip>
              <a:defRPr sz="2222" b="0">
                <a:solidFill>
                  <a:schemeClr val="bg1"/>
                </a:solidFill>
              </a:defRPr>
            </a:lvl2pPr>
            <a:lvl3pPr marL="1395209" indent="-185205">
              <a:buSzPct val="100000"/>
              <a:buFontTx/>
              <a:buBlip>
                <a:blip r:embed="rId2"/>
              </a:buBlip>
              <a:defRPr sz="2000" b="0">
                <a:solidFill>
                  <a:schemeClr val="bg1"/>
                </a:solidFill>
              </a:defRPr>
            </a:lvl3pPr>
            <a:lvl4pPr marL="1971988" indent="-253994">
              <a:buFont typeface="Wingdings" panose="05000000000000000000" pitchFamily="2" charset="2"/>
              <a:buChar char="§"/>
              <a:defRPr sz="2000" b="0">
                <a:solidFill>
                  <a:schemeClr val="tx1"/>
                </a:solidFill>
              </a:defRPr>
            </a:lvl4pPr>
            <a:lvl5pPr marL="2352981" indent="-253994">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43768" y="2346292"/>
            <a:ext cx="5494513" cy="4103912"/>
          </a:xfrm>
        </p:spPr>
        <p:txBody>
          <a:bodyPr/>
          <a:lstStyle>
            <a:lvl1pPr marL="257523" indent="-257523">
              <a:buSzPct val="100000"/>
              <a:buFontTx/>
              <a:buBlip>
                <a:blip r:embed="rId2"/>
              </a:buBlip>
              <a:defRPr sz="2667" b="0">
                <a:solidFill>
                  <a:schemeClr val="bg1"/>
                </a:solidFill>
              </a:defRPr>
            </a:lvl1pPr>
            <a:lvl2pPr marL="892510" indent="-257523">
              <a:buSzPct val="100000"/>
              <a:buFontTx/>
              <a:buBlip>
                <a:blip r:embed="rId2"/>
              </a:buBlip>
              <a:defRPr sz="2222" b="0">
                <a:solidFill>
                  <a:schemeClr val="bg1"/>
                </a:solidFill>
              </a:defRPr>
            </a:lvl2pPr>
            <a:lvl3pPr marL="1395209" indent="-185205">
              <a:buSzPct val="100000"/>
              <a:buFontTx/>
              <a:buBlip>
                <a:blip r:embed="rId2"/>
              </a:buBlip>
              <a:defRPr sz="2000" b="0">
                <a:solidFill>
                  <a:schemeClr val="bg1"/>
                </a:solidFill>
              </a:defRPr>
            </a:lvl3pPr>
            <a:lvl4pPr marL="1971988" indent="-253994">
              <a:buFont typeface="Wingdings" panose="05000000000000000000" pitchFamily="2" charset="2"/>
              <a:buChar char="§"/>
              <a:defRPr sz="2000" b="0">
                <a:solidFill>
                  <a:schemeClr val="tx1"/>
                </a:solidFill>
              </a:defRPr>
            </a:lvl4pPr>
            <a:lvl5pPr marL="2352981" indent="-253994">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1744"/>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15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1726108" y="5947369"/>
            <a:ext cx="8739784" cy="410369"/>
          </a:xfrm>
        </p:spPr>
        <p:txBody>
          <a:bodyPr anchor="b"/>
          <a:lstStyle>
            <a:lvl1pPr algn="l">
              <a:defRPr sz="2222">
                <a:solidFill>
                  <a:schemeClr val="bg1"/>
                </a:solidFill>
              </a:defRPr>
            </a:lvl1pPr>
          </a:lstStyle>
          <a:p>
            <a:r>
              <a:rPr lang="en-US"/>
              <a:t>Click to edit Master title style</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03636" y="5713473"/>
            <a:ext cx="8384731" cy="115651"/>
          </a:xfrm>
          <a:prstGeom prst="rect">
            <a:avLst/>
          </a:prstGeom>
        </p:spPr>
      </p:pic>
      <p:sp>
        <p:nvSpPr>
          <p:cNvPr id="5" name="Rectangle 4"/>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6" y="5713473"/>
            <a:ext cx="8384731" cy="115651"/>
          </a:xfrm>
          <a:prstGeom prst="rect">
            <a:avLst/>
          </a:prstGeom>
        </p:spPr>
      </p:pic>
    </p:spTree>
    <p:extLst>
      <p:ext uri="{BB962C8B-B14F-4D97-AF65-F5344CB8AC3E}">
        <p14:creationId xmlns:p14="http://schemas.microsoft.com/office/powerpoint/2010/main" val="126551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65315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43861"/>
            <a:ext cx="11084560" cy="595034"/>
          </a:xfrm>
        </p:spPr>
        <p:txBody>
          <a:bodyPr anchor="ctr"/>
          <a:lstStyle>
            <a:lvl1pPr algn="l">
              <a:defRPr sz="3556">
                <a:solidFill>
                  <a:schemeClr val="tx1"/>
                </a:solidFill>
              </a:defRPr>
            </a:lvl1pPr>
          </a:lstStyle>
          <a:p>
            <a:r>
              <a:rPr lang="en-US"/>
              <a:t>Click to edit Master title style</a:t>
            </a:r>
            <a:endParaRPr lang="en-US" dirty="0"/>
          </a:p>
        </p:txBody>
      </p:sp>
      <p:sp>
        <p:nvSpPr>
          <p:cNvPr id="5" name="Rectangle 4"/>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19430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0265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1_Title Slide - Images">
    <p:bg>
      <p:bgPr>
        <a:solidFill>
          <a:schemeClr val="tx1"/>
        </a:solidFill>
        <a:effectLst/>
      </p:bgPr>
    </p:bg>
    <p:spTree>
      <p:nvGrpSpPr>
        <p:cNvPr id="1" name=""/>
        <p:cNvGrpSpPr/>
        <p:nvPr/>
      </p:nvGrpSpPr>
      <p:grpSpPr>
        <a:xfrm>
          <a:off x="0" y="0"/>
          <a:ext cx="0" cy="0"/>
          <a:chOff x="0" y="0"/>
          <a:chExt cx="0" cy="0"/>
        </a:xfrm>
      </p:grpSpPr>
      <p:pic>
        <p:nvPicPr>
          <p:cNvPr id="7" name="Picture 2" descr="C:\Users\pwhitgrove\AppData\Local\Microsoft\Windows\Temporary Internet Files\Content.Outlook\1MN9SHNZ\PPT_Background_02_v006 (2).png"/>
          <p:cNvPicPr>
            <a:picLocks noChangeAspect="1" noChangeArrowheads="1"/>
          </p:cNvPicPr>
          <p:nvPr userDrawn="1"/>
        </p:nvPicPr>
        <p:blipFill rotWithShape="1">
          <a:blip r:embed="rId2">
            <a:extLst>
              <a:ext uri="{28A0092B-C50C-407E-A947-70E740481C1C}">
                <a14:useLocalDpi xmlns:a14="http://schemas.microsoft.com/office/drawing/2010/main"/>
              </a:ext>
            </a:extLst>
          </a:blip>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Rectangle 4"/>
          <p:cNvSpPr>
            <a:spLocks noGrp="1" noChangeArrowheads="1"/>
          </p:cNvSpPr>
          <p:nvPr userDrawn="1">
            <p:ph type="subTitle" idx="1"/>
          </p:nvPr>
        </p:nvSpPr>
        <p:spPr>
          <a:xfrm>
            <a:off x="578723" y="1386951"/>
            <a:ext cx="10454848" cy="379591"/>
          </a:xfrm>
        </p:spPr>
        <p:txBody>
          <a:bodyPr wrap="square" anchor="t">
            <a:spAutoFit/>
          </a:bodyPr>
          <a:lstStyle>
            <a:lvl1pPr marL="0" indent="0" algn="l">
              <a:lnSpc>
                <a:spcPct val="90000"/>
              </a:lnSpc>
              <a:spcBef>
                <a:spcPts val="667"/>
              </a:spcBef>
              <a:spcAft>
                <a:spcPts val="333"/>
              </a:spcAft>
              <a:buFontTx/>
              <a:buNone/>
              <a:defRPr sz="20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79" y="333830"/>
            <a:ext cx="10454846" cy="1092061"/>
          </a:xfrm>
        </p:spPr>
        <p:txBody>
          <a:bodyPr anchor="b">
            <a:normAutofit/>
          </a:bodyPr>
          <a:lstStyle>
            <a:lvl1pPr algn="l">
              <a:lnSpc>
                <a:spcPct val="90000"/>
              </a:lnSpc>
              <a:spcBef>
                <a:spcPts val="0"/>
              </a:spcBef>
              <a:defRPr sz="5111" b="0" cap="none" baseline="0">
                <a:solidFill>
                  <a:schemeClr val="bg1"/>
                </a:solidFill>
                <a:latin typeface="Trebuchet MS" panose="020B0603020202020204" pitchFamily="34" charset="0"/>
              </a:defRPr>
            </a:lvl1pPr>
          </a:lstStyle>
          <a:p>
            <a:r>
              <a:rPr lang="en-US" dirty="0"/>
              <a:t>CLICK TO EDIT MASTER TITLE STYLE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3322" y="2125568"/>
            <a:ext cx="2004963" cy="371404"/>
          </a:xfrm>
          <a:prstGeom prst="rect">
            <a:avLst/>
          </a:prstGeom>
        </p:spPr>
      </p:pic>
    </p:spTree>
    <p:extLst>
      <p:ext uri="{BB962C8B-B14F-4D97-AF65-F5344CB8AC3E}">
        <p14:creationId xmlns:p14="http://schemas.microsoft.com/office/powerpoint/2010/main" val="285313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41147244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553719" y="734695"/>
            <a:ext cx="11084667" cy="656666"/>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25" name="Shape 25"/>
          <p:cNvSpPr txBox="1">
            <a:spLocks noGrp="1"/>
          </p:cNvSpPr>
          <p:nvPr>
            <p:ph type="body" idx="1"/>
          </p:nvPr>
        </p:nvSpPr>
        <p:spPr>
          <a:xfrm>
            <a:off x="574167" y="2336704"/>
            <a:ext cx="11054000" cy="4131999"/>
          </a:xfrm>
          <a:prstGeom prst="rect">
            <a:avLst/>
          </a:prstGeom>
          <a:noFill/>
          <a:ln>
            <a:noFill/>
          </a:ln>
        </p:spPr>
        <p:txBody>
          <a:bodyPr lIns="91425" tIns="91425" rIns="91425" bIns="91425" anchor="t" anchorCtr="0"/>
          <a:lstStyle>
            <a:lvl1pPr marL="380996" marR="0" lvl="0" indent="-98777" algn="l" rtl="0">
              <a:lnSpc>
                <a:spcPct val="90000"/>
              </a:lnSpc>
              <a:spcBef>
                <a:spcPts val="1000"/>
              </a:spcBef>
              <a:spcAft>
                <a:spcPts val="1000"/>
              </a:spcAft>
              <a:buClr>
                <a:schemeClr val="dk1"/>
              </a:buClr>
              <a:buSzPct val="100000"/>
              <a:buFont typeface="Trebuchet MS"/>
              <a:buChar char="—"/>
              <a:defRPr sz="2222" b="0" i="0" u="none" strike="noStrike" cap="none">
                <a:solidFill>
                  <a:schemeClr val="dk2"/>
                </a:solidFill>
                <a:latin typeface="Trebuchet MS"/>
                <a:ea typeface="Trebuchet MS"/>
                <a:cs typeface="Trebuchet MS"/>
                <a:sym typeface="Trebuchet MS"/>
              </a:defRPr>
            </a:lvl1pPr>
            <a:lvl2pPr marL="952490" marR="0" lvl="1" indent="-63499" algn="l" rtl="0">
              <a:lnSpc>
                <a:spcPct val="90000"/>
              </a:lnSpc>
              <a:spcBef>
                <a:spcPts val="1000"/>
              </a:spcBef>
              <a:spcAft>
                <a:spcPts val="1000"/>
              </a:spcAft>
              <a:buClr>
                <a:schemeClr val="dk1"/>
              </a:buClr>
              <a:buSzPct val="100000"/>
              <a:buFont typeface="Trebuchet MS"/>
              <a:buChar char="—"/>
              <a:defRPr sz="2000" b="0" i="0" u="none" strike="noStrike" cap="none">
                <a:solidFill>
                  <a:schemeClr val="dk2"/>
                </a:solidFill>
                <a:latin typeface="Trebuchet MS"/>
                <a:ea typeface="Trebuchet MS"/>
                <a:cs typeface="Trebuchet MS"/>
                <a:sym typeface="Trebuchet MS"/>
              </a:defRPr>
            </a:lvl2pPr>
            <a:lvl3pPr marL="1527513" marR="0" lvl="2" indent="-102305" algn="l" rtl="0">
              <a:lnSpc>
                <a:spcPct val="90000"/>
              </a:lnSpc>
              <a:spcBef>
                <a:spcPts val="1000"/>
              </a:spcBef>
              <a:spcAft>
                <a:spcPts val="1000"/>
              </a:spcAft>
              <a:buClr>
                <a:schemeClr val="dk1"/>
              </a:buClr>
              <a:buSzPct val="100000"/>
              <a:buFont typeface="Trebuchet MS"/>
              <a:buChar char="—"/>
              <a:defRPr sz="1778"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6" name="Shape 26"/>
          <p:cNvSpPr txBox="1">
            <a:spLocks noGrp="1"/>
          </p:cNvSpPr>
          <p:nvPr>
            <p:ph type="body" idx="2"/>
          </p:nvPr>
        </p:nvSpPr>
        <p:spPr>
          <a:xfrm>
            <a:off x="553719" y="1314815"/>
            <a:ext cx="11084667" cy="583999"/>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6988220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Subtitle, and Content - NO LOGO &amp; PAGE NUMBER">
    <p:spTree>
      <p:nvGrpSpPr>
        <p:cNvPr id="1" name="Shape 37"/>
        <p:cNvGrpSpPr/>
        <p:nvPr/>
      </p:nvGrpSpPr>
      <p:grpSpPr>
        <a:xfrm>
          <a:off x="0" y="0"/>
          <a:ext cx="0" cy="0"/>
          <a:chOff x="0" y="0"/>
          <a:chExt cx="0" cy="0"/>
        </a:xfrm>
      </p:grpSpPr>
      <p:sp>
        <p:nvSpPr>
          <p:cNvPr id="38" name="Shape 38"/>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39" name="Shape 39"/>
          <p:cNvSpPr txBox="1">
            <a:spLocks noGrp="1"/>
          </p:cNvSpPr>
          <p:nvPr>
            <p:ph type="title"/>
          </p:nvPr>
        </p:nvSpPr>
        <p:spPr>
          <a:xfrm>
            <a:off x="553719" y="734695"/>
            <a:ext cx="11084667" cy="656666"/>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40" name="Shape 40"/>
          <p:cNvSpPr txBox="1">
            <a:spLocks noGrp="1"/>
          </p:cNvSpPr>
          <p:nvPr>
            <p:ph type="body" idx="1"/>
          </p:nvPr>
        </p:nvSpPr>
        <p:spPr>
          <a:xfrm>
            <a:off x="568960" y="2336704"/>
            <a:ext cx="11054000" cy="4104332"/>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41" name="Shape 41"/>
          <p:cNvSpPr txBox="1">
            <a:spLocks noGrp="1"/>
          </p:cNvSpPr>
          <p:nvPr>
            <p:ph type="body" idx="2"/>
          </p:nvPr>
        </p:nvSpPr>
        <p:spPr>
          <a:xfrm>
            <a:off x="553719" y="1314815"/>
            <a:ext cx="11084667" cy="583999"/>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42" name="Shape 4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98437" y="6442456"/>
            <a:ext cx="830491" cy="261330"/>
          </a:xfrm>
          <a:prstGeom prst="rect">
            <a:avLst/>
          </a:prstGeom>
          <a:noFill/>
          <a:ln>
            <a:noFill/>
          </a:ln>
        </p:spPr>
      </p:pic>
      <p:sp>
        <p:nvSpPr>
          <p:cNvPr id="43" name="Shape 43"/>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4119720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0429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Only">
    <p:spTree>
      <p:nvGrpSpPr>
        <p:cNvPr id="1" name="Shape 44"/>
        <p:cNvGrpSpPr/>
        <p:nvPr/>
      </p:nvGrpSpPr>
      <p:grpSpPr>
        <a:xfrm>
          <a:off x="0" y="0"/>
          <a:ext cx="0" cy="0"/>
          <a:chOff x="0" y="0"/>
          <a:chExt cx="0" cy="0"/>
        </a:xfrm>
      </p:grpSpPr>
      <p:sp>
        <p:nvSpPr>
          <p:cNvPr id="45" name="Shape 45"/>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46" name="Shape 46"/>
          <p:cNvSpPr txBox="1">
            <a:spLocks noGrp="1"/>
          </p:cNvSpPr>
          <p:nvPr>
            <p:ph type="title"/>
          </p:nvPr>
        </p:nvSpPr>
        <p:spPr>
          <a:xfrm>
            <a:off x="553719" y="734695"/>
            <a:ext cx="11084667" cy="656666"/>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pic>
        <p:nvPicPr>
          <p:cNvPr id="47" name="Shape 4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98437" y="6442456"/>
            <a:ext cx="830491" cy="261330"/>
          </a:xfrm>
          <a:prstGeom prst="rect">
            <a:avLst/>
          </a:prstGeom>
          <a:noFill/>
          <a:ln>
            <a:noFill/>
          </a:ln>
        </p:spPr>
      </p:pic>
      <p:sp>
        <p:nvSpPr>
          <p:cNvPr id="48" name="Shape 48"/>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40219854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Quote and Segue">
    <p:spTree>
      <p:nvGrpSpPr>
        <p:cNvPr id="1" name="Shape 61"/>
        <p:cNvGrpSpPr/>
        <p:nvPr/>
      </p:nvGrpSpPr>
      <p:grpSpPr>
        <a:xfrm>
          <a:off x="0" y="0"/>
          <a:ext cx="0" cy="0"/>
          <a:chOff x="0" y="0"/>
          <a:chExt cx="0" cy="0"/>
        </a:xfrm>
      </p:grpSpPr>
      <p:sp>
        <p:nvSpPr>
          <p:cNvPr id="62" name="Shape 62"/>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63" name="Shape 63"/>
          <p:cNvPicPr preferRelativeResize="0"/>
          <p:nvPr/>
        </p:nvPicPr>
        <p:blipFill rotWithShape="1">
          <a:blip r:embed="rId2" cstate="screen">
            <a:alphaModFix/>
            <a:extLst>
              <a:ext uri="{28A0092B-C50C-407E-A947-70E740481C1C}">
                <a14:useLocalDpi xmlns:a14="http://schemas.microsoft.com/office/drawing/2010/main"/>
              </a:ext>
            </a:extLst>
          </a:blip>
          <a:srcRect l="-36068" b="-11667"/>
          <a:stretch/>
        </p:blipFill>
        <p:spPr>
          <a:xfrm flipH="1">
            <a:off x="1" y="1"/>
            <a:ext cx="12191999" cy="6857999"/>
          </a:xfrm>
          <a:prstGeom prst="rect">
            <a:avLst/>
          </a:prstGeom>
          <a:noFill/>
          <a:ln>
            <a:noFill/>
          </a:ln>
        </p:spPr>
      </p:pic>
      <p:sp>
        <p:nvSpPr>
          <p:cNvPr id="64" name="Shape 64"/>
          <p:cNvSpPr/>
          <p:nvPr/>
        </p:nvSpPr>
        <p:spPr>
          <a:xfrm rot="10800000">
            <a:off x="1" y="1"/>
            <a:ext cx="12191999" cy="6857999"/>
          </a:xfrm>
          <a:prstGeom prst="rect">
            <a:avLst/>
          </a:prstGeom>
          <a:gradFill>
            <a:gsLst>
              <a:gs pos="0">
                <a:schemeClr val="lt1"/>
              </a:gs>
              <a:gs pos="40000">
                <a:schemeClr val="lt1"/>
              </a:gs>
              <a:gs pos="100000">
                <a:srgbClr val="FFFFFF">
                  <a:alpha val="0"/>
                </a:srgbClr>
              </a:gs>
            </a:gsLst>
            <a:lin ang="300012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65" name="Shape 65"/>
          <p:cNvSpPr/>
          <p:nvPr/>
        </p:nvSpPr>
        <p:spPr>
          <a:xfrm rot="10800000">
            <a:off x="1" y="1"/>
            <a:ext cx="12191999" cy="6857999"/>
          </a:xfrm>
          <a:prstGeom prst="rect">
            <a:avLst/>
          </a:prstGeom>
          <a:gradFill>
            <a:gsLst>
              <a:gs pos="0">
                <a:schemeClr val="lt1"/>
              </a:gs>
              <a:gs pos="100000">
                <a:srgbClr val="FFFFFF">
                  <a:alpha val="29411"/>
                </a:srgbClr>
              </a:gs>
            </a:gsLst>
            <a:lin ang="540001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66" name="Shape 6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98437" y="6442456"/>
            <a:ext cx="830491" cy="261330"/>
          </a:xfrm>
          <a:prstGeom prst="rect">
            <a:avLst/>
          </a:prstGeom>
          <a:noFill/>
          <a:ln>
            <a:noFill/>
          </a:ln>
        </p:spPr>
      </p:pic>
    </p:spTree>
    <p:extLst>
      <p:ext uri="{BB962C8B-B14F-4D97-AF65-F5344CB8AC3E}">
        <p14:creationId xmlns:p14="http://schemas.microsoft.com/office/powerpoint/2010/main" val="19578296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Subtitle, and Content with CONFIDENTIAL">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53719" y="734695"/>
            <a:ext cx="11084667" cy="656666"/>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74" name="Shape 74"/>
          <p:cNvSpPr txBox="1">
            <a:spLocks noGrp="1"/>
          </p:cNvSpPr>
          <p:nvPr>
            <p:ph type="body" idx="1"/>
          </p:nvPr>
        </p:nvSpPr>
        <p:spPr>
          <a:xfrm>
            <a:off x="574167" y="2336704"/>
            <a:ext cx="11054000" cy="4131999"/>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75" name="Shape 75"/>
          <p:cNvSpPr txBox="1">
            <a:spLocks noGrp="1"/>
          </p:cNvSpPr>
          <p:nvPr>
            <p:ph type="body" idx="2"/>
          </p:nvPr>
        </p:nvSpPr>
        <p:spPr>
          <a:xfrm>
            <a:off x="553719" y="1314815"/>
            <a:ext cx="11084667" cy="583999"/>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76" name="Shape 76"/>
          <p:cNvSpPr/>
          <p:nvPr/>
        </p:nvSpPr>
        <p:spPr>
          <a:xfrm>
            <a:off x="7833031" y="6424130"/>
            <a:ext cx="3070000" cy="275666"/>
          </a:xfrm>
          <a:prstGeom prst="rect">
            <a:avLst/>
          </a:prstGeom>
          <a:noFill/>
          <a:ln>
            <a:noFill/>
          </a:ln>
        </p:spPr>
        <p:txBody>
          <a:bodyPr lIns="101583" tIns="50778" rIns="101583" bIns="50778" anchor="b" anchorCtr="0">
            <a:noAutofit/>
          </a:bodyPr>
          <a:lstStyle/>
          <a:p>
            <a:pPr marL="0" marR="0" lvl="0" indent="0" algn="r" rtl="0">
              <a:lnSpc>
                <a:spcPct val="90000"/>
              </a:lnSpc>
              <a:spcBef>
                <a:spcPts val="0"/>
              </a:spcBef>
              <a:spcAft>
                <a:spcPts val="0"/>
              </a:spcAft>
              <a:buClr>
                <a:schemeClr val="dk2"/>
              </a:buClr>
              <a:buSzPct val="25000"/>
              <a:buFont typeface="Trebuchet MS"/>
              <a:buNone/>
            </a:pPr>
            <a:r>
              <a:rPr lang="en-US" sz="889" b="1" i="0" u="none" strike="noStrike" cap="none">
                <a:solidFill>
                  <a:schemeClr val="dk2"/>
                </a:solidFill>
                <a:latin typeface="Trebuchet MS"/>
                <a:ea typeface="Trebuchet MS"/>
                <a:cs typeface="Trebuchet MS"/>
                <a:sym typeface="Trebuchet MS"/>
              </a:rPr>
              <a:t>NVIDIA CONFIDENTIAL. DO NOT DISTRIBUTE.</a:t>
            </a:r>
          </a:p>
        </p:txBody>
      </p:sp>
    </p:spTree>
    <p:extLst>
      <p:ext uri="{BB962C8B-B14F-4D97-AF65-F5344CB8AC3E}">
        <p14:creationId xmlns:p14="http://schemas.microsoft.com/office/powerpoint/2010/main" val="36150006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Video">
    <p:spTree>
      <p:nvGrpSpPr>
        <p:cNvPr id="1" name="Shape 82"/>
        <p:cNvGrpSpPr/>
        <p:nvPr/>
      </p:nvGrpSpPr>
      <p:grpSpPr>
        <a:xfrm>
          <a:off x="0" y="0"/>
          <a:ext cx="0" cy="0"/>
          <a:chOff x="0" y="0"/>
          <a:chExt cx="0" cy="0"/>
        </a:xfrm>
      </p:grpSpPr>
      <p:sp>
        <p:nvSpPr>
          <p:cNvPr id="83" name="Shape 83"/>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84" name="Shape 84"/>
          <p:cNvSpPr txBox="1">
            <a:spLocks noGrp="1"/>
          </p:cNvSpPr>
          <p:nvPr>
            <p:ph type="title"/>
          </p:nvPr>
        </p:nvSpPr>
        <p:spPr>
          <a:xfrm>
            <a:off x="1726105" y="5947367"/>
            <a:ext cx="8739667" cy="410332"/>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2222"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pic>
        <p:nvPicPr>
          <p:cNvPr id="85" name="Shape 8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903635" y="5713474"/>
            <a:ext cx="8384666" cy="115666"/>
          </a:xfrm>
          <a:prstGeom prst="rect">
            <a:avLst/>
          </a:prstGeom>
          <a:noFill/>
          <a:ln>
            <a:noFill/>
          </a:ln>
        </p:spPr>
      </p:pic>
    </p:spTree>
    <p:extLst>
      <p:ext uri="{BB962C8B-B14F-4D97-AF65-F5344CB8AC3E}">
        <p14:creationId xmlns:p14="http://schemas.microsoft.com/office/powerpoint/2010/main" val="9148573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DEMO Placeholder">
    <p:spTree>
      <p:nvGrpSpPr>
        <p:cNvPr id="1" name="Shape 86"/>
        <p:cNvGrpSpPr/>
        <p:nvPr/>
      </p:nvGrpSpPr>
      <p:grpSpPr>
        <a:xfrm>
          <a:off x="0" y="0"/>
          <a:ext cx="0" cy="0"/>
          <a:chOff x="0" y="0"/>
          <a:chExt cx="0" cy="0"/>
        </a:xfrm>
      </p:grpSpPr>
      <p:sp>
        <p:nvSpPr>
          <p:cNvPr id="87" name="Shape 87"/>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88" name="Shape 88"/>
          <p:cNvSpPr txBox="1">
            <a:spLocks noGrp="1"/>
          </p:cNvSpPr>
          <p:nvPr>
            <p:ph type="title"/>
          </p:nvPr>
        </p:nvSpPr>
        <p:spPr>
          <a:xfrm>
            <a:off x="553719" y="5743859"/>
            <a:ext cx="11084667" cy="594999"/>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lt1"/>
              </a:buClr>
              <a:buFont typeface="Trebuchet MS"/>
              <a:buNone/>
              <a:defRPr sz="3556"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20313687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Agenda">
    <p:spTree>
      <p:nvGrpSpPr>
        <p:cNvPr id="1" name="Shape 103"/>
        <p:cNvGrpSpPr/>
        <p:nvPr/>
      </p:nvGrpSpPr>
      <p:grpSpPr>
        <a:xfrm>
          <a:off x="0" y="0"/>
          <a:ext cx="0" cy="0"/>
          <a:chOff x="0" y="0"/>
          <a:chExt cx="0" cy="0"/>
        </a:xfrm>
      </p:grpSpPr>
      <p:sp>
        <p:nvSpPr>
          <p:cNvPr id="104" name="Shape 104"/>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105" name="Shape 10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06" name="Shape 106"/>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5593237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ransition - Green">
    <p:spTree>
      <p:nvGrpSpPr>
        <p:cNvPr id="1" name="Shape 120"/>
        <p:cNvGrpSpPr/>
        <p:nvPr/>
      </p:nvGrpSpPr>
      <p:grpSpPr>
        <a:xfrm>
          <a:off x="0" y="0"/>
          <a:ext cx="0" cy="0"/>
          <a:chOff x="0" y="0"/>
          <a:chExt cx="0" cy="0"/>
        </a:xfrm>
      </p:grpSpPr>
      <p:sp>
        <p:nvSpPr>
          <p:cNvPr id="121" name="Shape 121"/>
          <p:cNvSpPr/>
          <p:nvPr/>
        </p:nvSpPr>
        <p:spPr>
          <a:xfrm>
            <a:off x="1" y="1"/>
            <a:ext cx="12191999" cy="6857999"/>
          </a:xfrm>
          <a:prstGeom prst="rect">
            <a:avLst/>
          </a:prstGeom>
          <a:solidFill>
            <a:schemeClr val="lt2"/>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22" name="Shape 122"/>
          <p:cNvSpPr txBox="1">
            <a:spLocks noGrp="1"/>
          </p:cNvSpPr>
          <p:nvPr>
            <p:ph type="title"/>
          </p:nvPr>
        </p:nvSpPr>
        <p:spPr>
          <a:xfrm>
            <a:off x="553719" y="3100704"/>
            <a:ext cx="11084559" cy="656590"/>
          </a:xfrm>
          <a:prstGeom prst="rect">
            <a:avLst/>
          </a:prstGeom>
          <a:noFill/>
          <a:ln>
            <a:noFill/>
          </a:ln>
        </p:spPr>
        <p:txBody>
          <a:bodyPr lIns="91425" tIns="91425" rIns="91425" bIns="91425" anchor="ctr" anchorCtr="0"/>
          <a:lstStyle>
            <a:lvl1pPr marL="0" marR="0" lvl="0" indent="0" algn="ctr" rtl="0">
              <a:lnSpc>
                <a:spcPct val="90000"/>
              </a:lnSpc>
              <a:spcBef>
                <a:spcPts val="0"/>
              </a:spcBef>
              <a:spcAft>
                <a:spcPts val="0"/>
              </a:spcAft>
              <a:buClr>
                <a:schemeClr val="lt1"/>
              </a:buClr>
              <a:buFont typeface="Trebuchet MS"/>
              <a:buNone/>
              <a:defRPr sz="4000"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12654643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0_Title Slide - Images">
    <p:bg>
      <p:bgPr>
        <a:solidFill>
          <a:schemeClr val="lt1"/>
        </a:solidFill>
        <a:effectLst/>
      </p:bgPr>
    </p:bg>
    <p:spTree>
      <p:nvGrpSpPr>
        <p:cNvPr id="1" name="Shape 123"/>
        <p:cNvGrpSpPr/>
        <p:nvPr/>
      </p:nvGrpSpPr>
      <p:grpSpPr>
        <a:xfrm>
          <a:off x="0" y="0"/>
          <a:ext cx="0" cy="0"/>
          <a:chOff x="0" y="0"/>
          <a:chExt cx="0" cy="0"/>
        </a:xfrm>
      </p:grpSpPr>
      <p:grpSp>
        <p:nvGrpSpPr>
          <p:cNvPr id="124" name="Shape 124"/>
          <p:cNvGrpSpPr/>
          <p:nvPr/>
        </p:nvGrpSpPr>
        <p:grpSpPr>
          <a:xfrm>
            <a:off x="6335999" y="-42689"/>
            <a:ext cx="5920039" cy="6914811"/>
            <a:chOff x="5702400" y="-38420"/>
            <a:chExt cx="5328035" cy="6223330"/>
          </a:xfrm>
        </p:grpSpPr>
        <p:grpSp>
          <p:nvGrpSpPr>
            <p:cNvPr id="125" name="Shape 125"/>
            <p:cNvGrpSpPr/>
            <p:nvPr/>
          </p:nvGrpSpPr>
          <p:grpSpPr>
            <a:xfrm>
              <a:off x="5702400" y="-38420"/>
              <a:ext cx="5292000" cy="6223330"/>
              <a:chOff x="5702400" y="-38420"/>
              <a:chExt cx="5292000" cy="6223330"/>
            </a:xfrm>
          </p:grpSpPr>
          <p:sp>
            <p:nvSpPr>
              <p:cNvPr id="126" name="Shape 126"/>
              <p:cNvSpPr/>
              <p:nvPr/>
            </p:nvSpPr>
            <p:spPr>
              <a:xfrm>
                <a:off x="5702400" y="-7201"/>
                <a:ext cx="5292000" cy="6192111"/>
              </a:xfrm>
              <a:custGeom>
                <a:avLst/>
                <a:gdLst/>
                <a:ahLst/>
                <a:cxnLst/>
                <a:rect l="0" t="0" r="0" b="0"/>
                <a:pathLst>
                  <a:path w="120000" h="120000" extrusionOk="0">
                    <a:moveTo>
                      <a:pt x="0" y="0"/>
                    </a:moveTo>
                    <a:lnTo>
                      <a:pt x="120000" y="0"/>
                    </a:lnTo>
                    <a:lnTo>
                      <a:pt x="120000" y="120000"/>
                    </a:lnTo>
                    <a:lnTo>
                      <a:pt x="97057" y="119822"/>
                    </a:lnTo>
                    <a:lnTo>
                      <a:pt x="101519" y="23357"/>
                    </a:lnTo>
                    <a:lnTo>
                      <a:pt x="0" y="0"/>
                    </a:lnTo>
                    <a:close/>
                  </a:path>
                </a:pathLst>
              </a:custGeom>
              <a:solidFill>
                <a:schemeClr val="l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127" name="Shape 127"/>
              <p:cNvCxnSpPr>
                <a:stCxn id="128" idx="1"/>
              </p:cNvCxnSpPr>
              <p:nvPr/>
            </p:nvCxnSpPr>
            <p:spPr>
              <a:xfrm>
                <a:off x="10179035" y="1199983"/>
                <a:ext cx="812400" cy="1353899"/>
              </a:xfrm>
              <a:prstGeom prst="straightConnector1">
                <a:avLst/>
              </a:prstGeom>
              <a:noFill/>
              <a:ln w="9525" cap="flat" cmpd="sng">
                <a:solidFill>
                  <a:srgbClr val="3F3F3F"/>
                </a:solidFill>
                <a:prstDash val="solid"/>
                <a:round/>
                <a:headEnd type="none" w="med" len="med"/>
                <a:tailEnd type="none" w="med" len="med"/>
              </a:ln>
            </p:spPr>
          </p:cxnSp>
          <p:sp>
            <p:nvSpPr>
              <p:cNvPr id="128" name="Shape 128"/>
              <p:cNvSpPr/>
              <p:nvPr/>
            </p:nvSpPr>
            <p:spPr>
              <a:xfrm>
                <a:off x="10179035" y="1199983"/>
                <a:ext cx="814411" cy="3474817"/>
              </a:xfrm>
              <a:custGeom>
                <a:avLst/>
                <a:gdLst/>
                <a:ahLst/>
                <a:cxnLst/>
                <a:rect l="0" t="0" r="0" b="0"/>
                <a:pathLst>
                  <a:path w="120000" h="120000" extrusionOk="0">
                    <a:moveTo>
                      <a:pt x="120000" y="46753"/>
                    </a:moveTo>
                    <a:lnTo>
                      <a:pt x="0" y="0"/>
                    </a:lnTo>
                    <a:lnTo>
                      <a:pt x="120000" y="120000"/>
                    </a:lnTo>
                    <a:lnTo>
                      <a:pt x="120000" y="46380"/>
                    </a:lnTo>
                  </a:path>
                </a:pathLst>
              </a:custGeom>
              <a:solidFill>
                <a:srgbClr val="00483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129" name="Shape 129"/>
              <p:cNvCxnSpPr/>
              <p:nvPr/>
            </p:nvCxnSpPr>
            <p:spPr>
              <a:xfrm>
                <a:off x="10175782" y="1205266"/>
                <a:ext cx="815759" cy="3469533"/>
              </a:xfrm>
              <a:prstGeom prst="straightConnector1">
                <a:avLst/>
              </a:prstGeom>
              <a:noFill/>
              <a:ln w="19050" cap="flat" cmpd="sng">
                <a:solidFill>
                  <a:schemeClr val="lt1"/>
                </a:solidFill>
                <a:prstDash val="solid"/>
                <a:round/>
                <a:headEnd type="none" w="med" len="med"/>
                <a:tailEnd type="none" w="med" len="med"/>
              </a:ln>
            </p:spPr>
          </p:cxnSp>
          <p:cxnSp>
            <p:nvCxnSpPr>
              <p:cNvPr id="130" name="Shape 130"/>
              <p:cNvCxnSpPr/>
              <p:nvPr/>
            </p:nvCxnSpPr>
            <p:spPr>
              <a:xfrm rot="10800000" flipH="1">
                <a:off x="10171714" y="-38420"/>
                <a:ext cx="812139" cy="1244170"/>
              </a:xfrm>
              <a:prstGeom prst="straightConnector1">
                <a:avLst/>
              </a:prstGeom>
              <a:noFill/>
              <a:ln w="19050" cap="flat" cmpd="sng">
                <a:solidFill>
                  <a:schemeClr val="lt1"/>
                </a:solidFill>
                <a:prstDash val="solid"/>
                <a:round/>
                <a:headEnd type="none" w="med" len="med"/>
                <a:tailEnd type="none" w="med" len="med"/>
              </a:ln>
            </p:spPr>
          </p:cxnSp>
        </p:grpSp>
        <p:cxnSp>
          <p:nvCxnSpPr>
            <p:cNvPr id="131" name="Shape 131"/>
            <p:cNvCxnSpPr>
              <a:stCxn id="128" idx="1"/>
            </p:cNvCxnSpPr>
            <p:nvPr/>
          </p:nvCxnSpPr>
          <p:spPr>
            <a:xfrm>
              <a:off x="10179035" y="1199983"/>
              <a:ext cx="851400" cy="1385699"/>
            </a:xfrm>
            <a:prstGeom prst="straightConnector1">
              <a:avLst/>
            </a:prstGeom>
            <a:noFill/>
            <a:ln w="19050" cap="flat" cmpd="sng">
              <a:solidFill>
                <a:schemeClr val="lt1"/>
              </a:solidFill>
              <a:prstDash val="solid"/>
              <a:round/>
              <a:headEnd type="none" w="med" len="med"/>
              <a:tailEnd type="none" w="med" len="med"/>
            </a:ln>
          </p:spPr>
        </p:cxnSp>
      </p:grpSp>
      <p:pic>
        <p:nvPicPr>
          <p:cNvPr id="132" name="Shape 13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1"/>
            <a:ext cx="2909239" cy="6857999"/>
          </a:xfrm>
          <a:prstGeom prst="rect">
            <a:avLst/>
          </a:prstGeom>
          <a:noFill/>
          <a:ln>
            <a:noFill/>
          </a:ln>
        </p:spPr>
      </p:pic>
      <p:sp>
        <p:nvSpPr>
          <p:cNvPr id="133" name="Shape 133"/>
          <p:cNvSpPr/>
          <p:nvPr/>
        </p:nvSpPr>
        <p:spPr>
          <a:xfrm>
            <a:off x="1" y="1"/>
            <a:ext cx="2909239" cy="6857999"/>
          </a:xfrm>
          <a:prstGeom prst="rect">
            <a:avLst/>
          </a:prstGeom>
          <a:gradFill>
            <a:gsLst>
              <a:gs pos="0">
                <a:srgbClr val="FFFFFF">
                  <a:alpha val="0"/>
                </a:srgbClr>
              </a:gs>
              <a:gs pos="100000">
                <a:schemeClr val="lt1"/>
              </a:gs>
            </a:gsLst>
            <a:lin ang="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34" name="Shape 134"/>
          <p:cNvSpPr/>
          <p:nvPr/>
        </p:nvSpPr>
        <p:spPr>
          <a:xfrm>
            <a:off x="1" y="4344794"/>
            <a:ext cx="2909239" cy="2513206"/>
          </a:xfrm>
          <a:prstGeom prst="rect">
            <a:avLst/>
          </a:prstGeom>
          <a:gradFill>
            <a:gsLst>
              <a:gs pos="0">
                <a:srgbClr val="FFFFFF">
                  <a:alpha val="0"/>
                </a:srgbClr>
              </a:gs>
              <a:gs pos="68000">
                <a:schemeClr val="lt1"/>
              </a:gs>
              <a:gs pos="100000">
                <a:schemeClr val="lt1"/>
              </a:gs>
            </a:gsLst>
            <a:lin ang="270000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grpSp>
        <p:nvGrpSpPr>
          <p:cNvPr id="135" name="Shape 135"/>
          <p:cNvGrpSpPr/>
          <p:nvPr/>
        </p:nvGrpSpPr>
        <p:grpSpPr>
          <a:xfrm>
            <a:off x="734945" y="6257388"/>
            <a:ext cx="1160471" cy="390533"/>
            <a:chOff x="2604423" y="247812"/>
            <a:chExt cx="1379963" cy="464399"/>
          </a:xfrm>
        </p:grpSpPr>
        <p:pic>
          <p:nvPicPr>
            <p:cNvPr id="136" name="Shape 13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04423" y="456585"/>
              <a:ext cx="1379963" cy="255626"/>
            </a:xfrm>
            <a:prstGeom prst="rect">
              <a:avLst/>
            </a:prstGeom>
            <a:noFill/>
            <a:ln>
              <a:noFill/>
            </a:ln>
          </p:spPr>
        </p:pic>
        <p:pic>
          <p:nvPicPr>
            <p:cNvPr id="137" name="Shape 13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683155" y="247812"/>
              <a:ext cx="782595" cy="216129"/>
            </a:xfrm>
            <a:prstGeom prst="rect">
              <a:avLst/>
            </a:prstGeom>
            <a:noFill/>
            <a:ln>
              <a:noFill/>
            </a:ln>
          </p:spPr>
        </p:pic>
      </p:grpSp>
      <p:pic>
        <p:nvPicPr>
          <p:cNvPr id="138" name="Shape 13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81366" y="952500"/>
            <a:ext cx="2295513" cy="851676"/>
          </a:xfrm>
          <a:prstGeom prst="rect">
            <a:avLst/>
          </a:prstGeom>
          <a:noFill/>
          <a:ln>
            <a:noFill/>
          </a:ln>
        </p:spPr>
      </p:pic>
      <p:sp>
        <p:nvSpPr>
          <p:cNvPr id="139" name="Shape 139"/>
          <p:cNvSpPr txBox="1">
            <a:spLocks noGrp="1"/>
          </p:cNvSpPr>
          <p:nvPr>
            <p:ph type="subTitle" idx="1"/>
          </p:nvPr>
        </p:nvSpPr>
        <p:spPr>
          <a:xfrm>
            <a:off x="762338" y="3392306"/>
            <a:ext cx="9667451" cy="379591"/>
          </a:xfrm>
          <a:prstGeom prst="rect">
            <a:avLst/>
          </a:prstGeom>
          <a:noFill/>
          <a:ln>
            <a:noFill/>
          </a:ln>
        </p:spPr>
        <p:txBody>
          <a:bodyPr lIns="91425" tIns="91425" rIns="91425" bIns="91425" anchor="t" anchorCtr="0"/>
          <a:lstStyle>
            <a:lvl1pPr marL="0" marR="0" lvl="0" indent="0" algn="l" rtl="0">
              <a:lnSpc>
                <a:spcPct val="90000"/>
              </a:lnSpc>
              <a:spcBef>
                <a:spcPts val="667"/>
              </a:spcBef>
              <a:spcAft>
                <a:spcPts val="333"/>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40" name="Shape 140"/>
          <p:cNvSpPr txBox="1">
            <a:spLocks noGrp="1"/>
          </p:cNvSpPr>
          <p:nvPr>
            <p:ph type="title"/>
          </p:nvPr>
        </p:nvSpPr>
        <p:spPr>
          <a:xfrm>
            <a:off x="718795" y="2320878"/>
            <a:ext cx="9710378" cy="109206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4667"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41" name="Shape 141"/>
          <p:cNvSpPr txBox="1"/>
          <p:nvPr/>
        </p:nvSpPr>
        <p:spPr>
          <a:xfrm>
            <a:off x="801153" y="1578295"/>
            <a:ext cx="2432677" cy="233398"/>
          </a:xfrm>
          <a:prstGeom prst="rect">
            <a:avLst/>
          </a:prstGeom>
          <a:noFill/>
          <a:ln>
            <a:noFill/>
          </a:ln>
        </p:spPr>
        <p:txBody>
          <a:bodyPr lIns="101583" tIns="50778" rIns="101583" bIns="50778"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US" sz="889" b="0" i="0" u="none" strike="noStrike" cap="none">
                <a:solidFill>
                  <a:schemeClr val="dk2"/>
                </a:solidFill>
                <a:latin typeface="Arial"/>
                <a:ea typeface="Arial"/>
                <a:cs typeface="Arial"/>
                <a:sym typeface="Arial"/>
              </a:rPr>
              <a:t>Date| Location</a:t>
            </a:r>
          </a:p>
        </p:txBody>
      </p:sp>
    </p:spTree>
    <p:extLst>
      <p:ext uri="{BB962C8B-B14F-4D97-AF65-F5344CB8AC3E}">
        <p14:creationId xmlns:p14="http://schemas.microsoft.com/office/powerpoint/2010/main" val="34905086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Subtitle, and Content with CONFIDENTIAL">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553719" y="734695"/>
            <a:ext cx="11084559"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44" name="Shape 144"/>
          <p:cNvSpPr txBox="1">
            <a:spLocks noGrp="1"/>
          </p:cNvSpPr>
          <p:nvPr>
            <p:ph type="body" idx="1"/>
          </p:nvPr>
        </p:nvSpPr>
        <p:spPr>
          <a:xfrm>
            <a:off x="574167" y="2336704"/>
            <a:ext cx="11054080" cy="4132137"/>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45" name="Shape 145"/>
          <p:cNvSpPr txBox="1">
            <a:spLocks noGrp="1"/>
          </p:cNvSpPr>
          <p:nvPr>
            <p:ph type="body" idx="2"/>
          </p:nvPr>
        </p:nvSpPr>
        <p:spPr>
          <a:xfrm>
            <a:off x="553719" y="1314814"/>
            <a:ext cx="11084559" cy="583847"/>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46" name="Shape 146"/>
          <p:cNvSpPr/>
          <p:nvPr/>
        </p:nvSpPr>
        <p:spPr>
          <a:xfrm>
            <a:off x="7833031" y="6424130"/>
            <a:ext cx="3069851" cy="275711"/>
          </a:xfrm>
          <a:prstGeom prst="rect">
            <a:avLst/>
          </a:prstGeom>
          <a:noFill/>
          <a:ln>
            <a:noFill/>
          </a:ln>
        </p:spPr>
        <p:txBody>
          <a:bodyPr lIns="101583" tIns="50778" rIns="101583" bIns="50778" anchor="b" anchorCtr="0">
            <a:noAutofit/>
          </a:bodyPr>
          <a:lstStyle/>
          <a:p>
            <a:pPr marL="0" marR="0" lvl="0" indent="0" algn="r" rtl="0">
              <a:lnSpc>
                <a:spcPct val="90000"/>
              </a:lnSpc>
              <a:spcBef>
                <a:spcPts val="0"/>
              </a:spcBef>
              <a:spcAft>
                <a:spcPts val="0"/>
              </a:spcAft>
              <a:buClr>
                <a:schemeClr val="dk2"/>
              </a:buClr>
              <a:buSzPct val="25000"/>
              <a:buFont typeface="Trebuchet MS"/>
              <a:buNone/>
            </a:pPr>
            <a:r>
              <a:rPr lang="en-US" sz="889" b="1" i="0" u="none" strike="noStrike" cap="none">
                <a:solidFill>
                  <a:schemeClr val="dk2"/>
                </a:solidFill>
                <a:latin typeface="Trebuchet MS"/>
                <a:ea typeface="Trebuchet MS"/>
                <a:cs typeface="Trebuchet MS"/>
                <a:sym typeface="Trebuchet MS"/>
              </a:rPr>
              <a:t>NVIDIA CONFIDENTIAL. DO NOT DISTRIBUTE.</a:t>
            </a:r>
          </a:p>
        </p:txBody>
      </p:sp>
    </p:spTree>
    <p:extLst>
      <p:ext uri="{BB962C8B-B14F-4D97-AF65-F5344CB8AC3E}">
        <p14:creationId xmlns:p14="http://schemas.microsoft.com/office/powerpoint/2010/main" val="6308426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Content with Photograph">
    <p:spTree>
      <p:nvGrpSpPr>
        <p:cNvPr id="1" name="Shape 154"/>
        <p:cNvGrpSpPr/>
        <p:nvPr/>
      </p:nvGrpSpPr>
      <p:grpSpPr>
        <a:xfrm>
          <a:off x="0" y="0"/>
          <a:ext cx="0" cy="0"/>
          <a:chOff x="0" y="0"/>
          <a:chExt cx="0" cy="0"/>
        </a:xfrm>
      </p:grpSpPr>
      <p:grpSp>
        <p:nvGrpSpPr>
          <p:cNvPr id="155" name="Shape 155"/>
          <p:cNvGrpSpPr/>
          <p:nvPr/>
        </p:nvGrpSpPr>
        <p:grpSpPr>
          <a:xfrm>
            <a:off x="-13122" y="1"/>
            <a:ext cx="583540" cy="6857999"/>
            <a:chOff x="-11810" y="0"/>
            <a:chExt cx="525186" cy="6172199"/>
          </a:xfrm>
        </p:grpSpPr>
        <p:pic>
          <p:nvPicPr>
            <p:cNvPr id="156" name="Shape 15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13376" cy="6172199"/>
            </a:xfrm>
            <a:prstGeom prst="rect">
              <a:avLst/>
            </a:prstGeom>
            <a:noFill/>
            <a:ln>
              <a:noFill/>
            </a:ln>
          </p:spPr>
        </p:pic>
        <p:sp>
          <p:nvSpPr>
            <p:cNvPr id="157" name="Shape 157"/>
            <p:cNvSpPr/>
            <p:nvPr/>
          </p:nvSpPr>
          <p:spPr>
            <a:xfrm>
              <a:off x="0" y="0"/>
              <a:ext cx="513376" cy="6172199"/>
            </a:xfrm>
            <a:prstGeom prst="rect">
              <a:avLst/>
            </a:prstGeom>
            <a:gradFill>
              <a:gsLst>
                <a:gs pos="0">
                  <a:srgbClr val="FFFFFF">
                    <a:alpha val="0"/>
                  </a:srgbClr>
                </a:gs>
                <a:gs pos="100000">
                  <a:schemeClr val="lt1"/>
                </a:gs>
              </a:gsLst>
              <a:lin ang="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158" name="Shape 158"/>
            <p:cNvPicPr preferRelativeResize="0"/>
            <p:nvPr/>
          </p:nvPicPr>
          <p:blipFill rotWithShape="1">
            <a:blip r:embed="rId3" cstate="screen">
              <a:alphaModFix/>
              <a:extLst>
                <a:ext uri="{28A0092B-C50C-407E-A947-70E740481C1C}">
                  <a14:useLocalDpi xmlns:a14="http://schemas.microsoft.com/office/drawing/2010/main"/>
                </a:ext>
              </a:extLst>
            </a:blip>
            <a:srcRect b="31418"/>
            <a:stretch/>
          </p:blipFill>
          <p:spPr>
            <a:xfrm rot="5400000">
              <a:off x="-710096" y="699111"/>
              <a:ext cx="1873217" cy="476646"/>
            </a:xfrm>
            <a:prstGeom prst="rect">
              <a:avLst/>
            </a:prstGeom>
            <a:noFill/>
            <a:ln>
              <a:noFill/>
            </a:ln>
          </p:spPr>
        </p:pic>
      </p:grpSp>
      <p:sp>
        <p:nvSpPr>
          <p:cNvPr id="159" name="Shape 159"/>
          <p:cNvSpPr/>
          <p:nvPr/>
        </p:nvSpPr>
        <p:spPr>
          <a:xfrm>
            <a:off x="10490504" y="1"/>
            <a:ext cx="1701494"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60" name="Shape 160"/>
          <p:cNvSpPr txBox="1">
            <a:spLocks noGrp="1"/>
          </p:cNvSpPr>
          <p:nvPr>
            <p:ph type="title"/>
          </p:nvPr>
        </p:nvSpPr>
        <p:spPr>
          <a:xfrm>
            <a:off x="553719" y="703917"/>
            <a:ext cx="6580129" cy="687367"/>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61" name="Shape 161"/>
          <p:cNvSpPr txBox="1">
            <a:spLocks noGrp="1"/>
          </p:cNvSpPr>
          <p:nvPr>
            <p:ph type="body" idx="1"/>
          </p:nvPr>
        </p:nvSpPr>
        <p:spPr>
          <a:xfrm>
            <a:off x="568960" y="2336703"/>
            <a:ext cx="6562037" cy="4104176"/>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62" name="Shape 162"/>
          <p:cNvSpPr txBox="1">
            <a:spLocks noGrp="1"/>
          </p:cNvSpPr>
          <p:nvPr>
            <p:ph type="body" idx="2"/>
          </p:nvPr>
        </p:nvSpPr>
        <p:spPr>
          <a:xfrm>
            <a:off x="553719" y="1314814"/>
            <a:ext cx="6580129" cy="583847"/>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163" name="Shape 16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64" name="Shape 164"/>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819713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1" y="703918"/>
            <a:ext cx="6580130"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7"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1" y="1314815"/>
            <a:ext cx="6580130" cy="583848"/>
          </a:xfrm>
        </p:spPr>
        <p:txBody>
          <a:bodyPr/>
          <a:lstStyle>
            <a:lvl1pPr marL="0" indent="0" algn="l">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66593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DEMO Placeholder">
    <p:spTree>
      <p:nvGrpSpPr>
        <p:cNvPr id="1" name="Shape 169"/>
        <p:cNvGrpSpPr/>
        <p:nvPr/>
      </p:nvGrpSpPr>
      <p:grpSpPr>
        <a:xfrm>
          <a:off x="0" y="0"/>
          <a:ext cx="0" cy="0"/>
          <a:chOff x="0" y="0"/>
          <a:chExt cx="0" cy="0"/>
        </a:xfrm>
      </p:grpSpPr>
      <p:sp>
        <p:nvSpPr>
          <p:cNvPr id="170" name="Shape 170"/>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71" name="Shape 171"/>
          <p:cNvSpPr txBox="1">
            <a:spLocks noGrp="1"/>
          </p:cNvSpPr>
          <p:nvPr>
            <p:ph type="title"/>
          </p:nvPr>
        </p:nvSpPr>
        <p:spPr>
          <a:xfrm>
            <a:off x="553719" y="5743860"/>
            <a:ext cx="11084559" cy="595034"/>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lt1"/>
              </a:buClr>
              <a:buFont typeface="Trebuchet MS"/>
              <a:buNone/>
              <a:defRPr sz="3556"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9741975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Closing Slide">
    <p:bg>
      <p:bgPr>
        <a:solidFill>
          <a:schemeClr val="lt1"/>
        </a:solidFill>
        <a:effectLst/>
      </p:bgPr>
    </p:bg>
    <p:spTree>
      <p:nvGrpSpPr>
        <p:cNvPr id="1" name="Shape 503"/>
        <p:cNvGrpSpPr/>
        <p:nvPr/>
      </p:nvGrpSpPr>
      <p:grpSpPr>
        <a:xfrm>
          <a:off x="0" y="0"/>
          <a:ext cx="0" cy="0"/>
          <a:chOff x="0" y="0"/>
          <a:chExt cx="0" cy="0"/>
        </a:xfrm>
      </p:grpSpPr>
      <p:pic>
        <p:nvPicPr>
          <p:cNvPr id="504" name="Shape 504"/>
          <p:cNvPicPr preferRelativeResize="0"/>
          <p:nvPr/>
        </p:nvPicPr>
        <p:blipFill rotWithShape="1">
          <a:blip r:embed="rId2" cstate="screen">
            <a:alphaModFix/>
            <a:extLst>
              <a:ext uri="{28A0092B-C50C-407E-A947-70E740481C1C}">
                <a14:useLocalDpi xmlns:a14="http://schemas.microsoft.com/office/drawing/2010/main"/>
              </a:ext>
            </a:extLst>
          </a:blip>
          <a:srcRect l="-21751" b="-226"/>
          <a:stretch/>
        </p:blipFill>
        <p:spPr>
          <a:xfrm>
            <a:off x="0" y="0"/>
            <a:ext cx="12191998" cy="6602777"/>
          </a:xfrm>
          <a:prstGeom prst="rect">
            <a:avLst/>
          </a:prstGeom>
          <a:noFill/>
          <a:ln>
            <a:noFill/>
          </a:ln>
        </p:spPr>
      </p:pic>
      <p:sp>
        <p:nvSpPr>
          <p:cNvPr id="505" name="Shape 505"/>
          <p:cNvSpPr/>
          <p:nvPr/>
        </p:nvSpPr>
        <p:spPr>
          <a:xfrm rot="10800000" flipH="1">
            <a:off x="0" y="1"/>
            <a:ext cx="12191998" cy="6857999"/>
          </a:xfrm>
          <a:prstGeom prst="rect">
            <a:avLst/>
          </a:prstGeom>
          <a:gradFill>
            <a:gsLst>
              <a:gs pos="0">
                <a:schemeClr val="lt1"/>
              </a:gs>
              <a:gs pos="34000">
                <a:schemeClr val="lt1"/>
              </a:gs>
              <a:gs pos="100000">
                <a:srgbClr val="FFFFFF">
                  <a:alpha val="34117"/>
                </a:srgbClr>
              </a:gs>
            </a:gsLst>
            <a:lin ang="3000000" scaled="0"/>
          </a:gradFill>
          <a:ln>
            <a:noFill/>
          </a:ln>
        </p:spPr>
        <p:txBody>
          <a:bodyPr lIns="101583" tIns="50750" rIns="101583" bIns="5075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506" name="Shape 50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52" y="4336020"/>
            <a:ext cx="3592062" cy="1258603"/>
          </a:xfrm>
          <a:prstGeom prst="rect">
            <a:avLst/>
          </a:prstGeom>
          <a:noFill/>
          <a:ln>
            <a:noFill/>
          </a:ln>
        </p:spPr>
      </p:pic>
      <p:sp>
        <p:nvSpPr>
          <p:cNvPr id="507" name="Shape 507"/>
          <p:cNvSpPr txBox="1"/>
          <p:nvPr/>
        </p:nvSpPr>
        <p:spPr>
          <a:xfrm>
            <a:off x="535169" y="5901099"/>
            <a:ext cx="3705199" cy="410400"/>
          </a:xfrm>
          <a:prstGeom prst="rect">
            <a:avLst/>
          </a:prstGeom>
          <a:noFill/>
          <a:ln>
            <a:noFill/>
          </a:ln>
        </p:spPr>
        <p:txBody>
          <a:bodyPr lIns="101583" tIns="50750" rIns="101583" bIns="50750" anchor="ctr" anchorCtr="0">
            <a:noAutofit/>
          </a:bodyPr>
          <a:lstStyle/>
          <a:p>
            <a:pPr marL="0" marR="0" lvl="0" indent="0" algn="l" rtl="0">
              <a:lnSpc>
                <a:spcPct val="90000"/>
              </a:lnSpc>
              <a:spcBef>
                <a:spcPts val="0"/>
              </a:spcBef>
              <a:spcAft>
                <a:spcPts val="0"/>
              </a:spcAft>
              <a:buClr>
                <a:schemeClr val="lt2"/>
              </a:buClr>
              <a:buSzPct val="25000"/>
              <a:buFont typeface="Trebuchet MS"/>
              <a:buNone/>
            </a:pPr>
            <a:r>
              <a:rPr lang="en-US" sz="2267" b="0" i="0" u="none" strike="noStrike" cap="none">
                <a:solidFill>
                  <a:schemeClr val="lt2"/>
                </a:solidFill>
                <a:latin typeface="Trebuchet MS"/>
                <a:ea typeface="Trebuchet MS"/>
                <a:cs typeface="Trebuchet MS"/>
                <a:sym typeface="Trebuchet MS"/>
              </a:rPr>
              <a:t>www.nvidia.com/dli</a:t>
            </a:r>
          </a:p>
        </p:txBody>
      </p:sp>
    </p:spTree>
    <p:extLst>
      <p:ext uri="{BB962C8B-B14F-4D97-AF65-F5344CB8AC3E}">
        <p14:creationId xmlns:p14="http://schemas.microsoft.com/office/powerpoint/2010/main" val="4804870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Quote and Segue">
    <p:spTree>
      <p:nvGrpSpPr>
        <p:cNvPr id="1" name="Shape 56"/>
        <p:cNvGrpSpPr/>
        <p:nvPr/>
      </p:nvGrpSpPr>
      <p:grpSpPr>
        <a:xfrm>
          <a:off x="0" y="0"/>
          <a:ext cx="0" cy="0"/>
          <a:chOff x="0" y="0"/>
          <a:chExt cx="0" cy="0"/>
        </a:xfrm>
      </p:grpSpPr>
      <p:sp>
        <p:nvSpPr>
          <p:cNvPr id="57" name="Shape 57"/>
          <p:cNvSpPr/>
          <p:nvPr/>
        </p:nvSpPr>
        <p:spPr>
          <a:xfrm>
            <a:off x="1" y="1"/>
            <a:ext cx="12191999" cy="6857999"/>
          </a:xfrm>
          <a:prstGeom prst="rect">
            <a:avLst/>
          </a:prstGeom>
          <a:solidFill>
            <a:schemeClr val="lt2"/>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58" name="Shape 58"/>
          <p:cNvPicPr preferRelativeResize="0"/>
          <p:nvPr/>
        </p:nvPicPr>
        <p:blipFill rotWithShape="1">
          <a:blip r:embed="rId2" cstate="screen">
            <a:alphaModFix/>
            <a:extLst>
              <a:ext uri="{28A0092B-C50C-407E-A947-70E740481C1C}">
                <a14:useLocalDpi xmlns:a14="http://schemas.microsoft.com/office/drawing/2010/main"/>
              </a:ext>
            </a:extLst>
          </a:blip>
          <a:srcRect l="-12688" b="-5541"/>
          <a:stretch/>
        </p:blipFill>
        <p:spPr>
          <a:xfrm rot="10800000" flipH="1">
            <a:off x="1" y="1"/>
            <a:ext cx="12191999" cy="6857999"/>
          </a:xfrm>
          <a:prstGeom prst="rect">
            <a:avLst/>
          </a:prstGeom>
          <a:noFill/>
          <a:ln>
            <a:noFill/>
          </a:ln>
        </p:spPr>
      </p:pic>
      <p:sp>
        <p:nvSpPr>
          <p:cNvPr id="59" name="Shape 59"/>
          <p:cNvSpPr/>
          <p:nvPr/>
        </p:nvSpPr>
        <p:spPr>
          <a:xfrm>
            <a:off x="1" y="1"/>
            <a:ext cx="12191999" cy="6857999"/>
          </a:xfrm>
          <a:prstGeom prst="rect">
            <a:avLst/>
          </a:prstGeom>
          <a:gradFill>
            <a:gsLst>
              <a:gs pos="0">
                <a:schemeClr val="lt2"/>
              </a:gs>
              <a:gs pos="40000">
                <a:schemeClr val="lt2"/>
              </a:gs>
              <a:gs pos="100000">
                <a:srgbClr val="76B900">
                  <a:alpha val="0"/>
                </a:srgbClr>
              </a:gs>
            </a:gsLst>
            <a:lin ang="300012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60" name="Shape 60"/>
          <p:cNvSpPr/>
          <p:nvPr/>
        </p:nvSpPr>
        <p:spPr>
          <a:xfrm>
            <a:off x="1" y="1"/>
            <a:ext cx="12191999" cy="6857999"/>
          </a:xfrm>
          <a:prstGeom prst="rect">
            <a:avLst/>
          </a:prstGeom>
          <a:gradFill>
            <a:gsLst>
              <a:gs pos="0">
                <a:schemeClr val="lt2"/>
              </a:gs>
              <a:gs pos="100000">
                <a:srgbClr val="76B900">
                  <a:alpha val="29411"/>
                </a:srgbClr>
              </a:gs>
            </a:gsLst>
            <a:lin ang="540001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6428676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2_Title Slide - Images">
    <p:bg>
      <p:bgPr>
        <a:solidFill>
          <a:schemeClr val="lt1"/>
        </a:solidFill>
        <a:effectLst/>
      </p:bgPr>
    </p:bg>
    <p:spTree>
      <p:nvGrpSpPr>
        <p:cNvPr id="1" name="Shape 16"/>
        <p:cNvGrpSpPr/>
        <p:nvPr/>
      </p:nvGrpSpPr>
      <p:grpSpPr>
        <a:xfrm>
          <a:off x="0" y="0"/>
          <a:ext cx="0" cy="0"/>
          <a:chOff x="0" y="0"/>
          <a:chExt cx="0" cy="0"/>
        </a:xfrm>
      </p:grpSpPr>
      <p:pic>
        <p:nvPicPr>
          <p:cNvPr id="17" name="Shape 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2191999" cy="6602667"/>
          </a:xfrm>
          <a:prstGeom prst="rect">
            <a:avLst/>
          </a:prstGeom>
          <a:noFill/>
          <a:ln>
            <a:noFill/>
          </a:ln>
        </p:spPr>
      </p:pic>
      <p:sp>
        <p:nvSpPr>
          <p:cNvPr id="18" name="Shape 18"/>
          <p:cNvSpPr/>
          <p:nvPr/>
        </p:nvSpPr>
        <p:spPr>
          <a:xfrm rot="10800000" flipH="1">
            <a:off x="1" y="1"/>
            <a:ext cx="12191999" cy="6857999"/>
          </a:xfrm>
          <a:prstGeom prst="rect">
            <a:avLst/>
          </a:prstGeom>
          <a:gradFill>
            <a:gsLst>
              <a:gs pos="0">
                <a:schemeClr val="lt1"/>
              </a:gs>
              <a:gs pos="34000">
                <a:schemeClr val="lt1"/>
              </a:gs>
              <a:gs pos="100000">
                <a:srgbClr val="FFFFFF">
                  <a:alpha val="34509"/>
                </a:srgbClr>
              </a:gs>
            </a:gsLst>
            <a:lin ang="300012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9" name="Shape 19"/>
          <p:cNvSpPr txBox="1">
            <a:spLocks noGrp="1"/>
          </p:cNvSpPr>
          <p:nvPr>
            <p:ph type="subTitle" idx="1"/>
          </p:nvPr>
        </p:nvSpPr>
        <p:spPr>
          <a:xfrm>
            <a:off x="545524" y="5124780"/>
            <a:ext cx="6730000" cy="41033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1"/>
              </a:buClr>
              <a:buFont typeface="Trebuchet MS"/>
              <a:buNone/>
              <a:defRPr sz="2222" b="0" i="0" u="none" strike="noStrike" cap="none">
                <a:solidFill>
                  <a:srgbClr val="595959"/>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0" name="Shape 20"/>
          <p:cNvSpPr txBox="1">
            <a:spLocks noGrp="1"/>
          </p:cNvSpPr>
          <p:nvPr>
            <p:ph type="title"/>
          </p:nvPr>
        </p:nvSpPr>
        <p:spPr>
          <a:xfrm>
            <a:off x="545524" y="3816230"/>
            <a:ext cx="6730000" cy="109200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lt2"/>
              </a:buClr>
              <a:buFont typeface="Trebuchet MS"/>
              <a:buNone/>
              <a:defRPr sz="4889" b="1" i="0" u="none" strike="noStrike" cap="none">
                <a:solidFill>
                  <a:schemeClr val="lt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cxnSp>
        <p:nvCxnSpPr>
          <p:cNvPr id="21" name="Shape 21"/>
          <p:cNvCxnSpPr/>
          <p:nvPr/>
        </p:nvCxnSpPr>
        <p:spPr>
          <a:xfrm>
            <a:off x="648153" y="4989988"/>
            <a:ext cx="6062999" cy="0"/>
          </a:xfrm>
          <a:prstGeom prst="straightConnector1">
            <a:avLst/>
          </a:prstGeom>
          <a:noFill/>
          <a:ln w="9525" cap="rnd" cmpd="sng">
            <a:solidFill>
              <a:schemeClr val="accent4"/>
            </a:solidFill>
            <a:prstDash val="solid"/>
            <a:round/>
            <a:headEnd type="none" w="med" len="med"/>
            <a:tailEnd type="none" w="med" len="med"/>
          </a:ln>
        </p:spPr>
      </p:cxnSp>
      <p:pic>
        <p:nvPicPr>
          <p:cNvPr id="22" name="Shape 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52" y="536956"/>
            <a:ext cx="2538333" cy="889332"/>
          </a:xfrm>
          <a:prstGeom prst="rect">
            <a:avLst/>
          </a:prstGeom>
          <a:noFill/>
          <a:ln>
            <a:noFill/>
          </a:ln>
        </p:spPr>
      </p:pic>
    </p:spTree>
    <p:extLst>
      <p:ext uri="{BB962C8B-B14F-4D97-AF65-F5344CB8AC3E}">
        <p14:creationId xmlns:p14="http://schemas.microsoft.com/office/powerpoint/2010/main" val="17271186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Subtitle, and Content - NO LOGO &amp; PAGE NUMBER">
    <p:spTree>
      <p:nvGrpSpPr>
        <p:cNvPr id="1" name="Shape 37"/>
        <p:cNvGrpSpPr/>
        <p:nvPr/>
      </p:nvGrpSpPr>
      <p:grpSpPr>
        <a:xfrm>
          <a:off x="0" y="0"/>
          <a:ext cx="0" cy="0"/>
          <a:chOff x="0" y="0"/>
          <a:chExt cx="0" cy="0"/>
        </a:xfrm>
      </p:grpSpPr>
      <p:sp>
        <p:nvSpPr>
          <p:cNvPr id="38" name="Shape 38"/>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39" name="Shape 39"/>
          <p:cNvSpPr txBox="1">
            <a:spLocks noGrp="1"/>
          </p:cNvSpPr>
          <p:nvPr>
            <p:ph type="title"/>
          </p:nvPr>
        </p:nvSpPr>
        <p:spPr>
          <a:xfrm>
            <a:off x="553719" y="734695"/>
            <a:ext cx="11084667" cy="656666"/>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40" name="Shape 40"/>
          <p:cNvSpPr txBox="1">
            <a:spLocks noGrp="1"/>
          </p:cNvSpPr>
          <p:nvPr>
            <p:ph type="body" idx="1"/>
          </p:nvPr>
        </p:nvSpPr>
        <p:spPr>
          <a:xfrm>
            <a:off x="568960" y="2336704"/>
            <a:ext cx="11054000" cy="4104332"/>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41" name="Shape 41"/>
          <p:cNvSpPr txBox="1">
            <a:spLocks noGrp="1"/>
          </p:cNvSpPr>
          <p:nvPr>
            <p:ph type="body" idx="2"/>
          </p:nvPr>
        </p:nvSpPr>
        <p:spPr>
          <a:xfrm>
            <a:off x="553719" y="1314815"/>
            <a:ext cx="11084667" cy="583999"/>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42" name="Shape 4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98437" y="6442456"/>
            <a:ext cx="830491" cy="261330"/>
          </a:xfrm>
          <a:prstGeom prst="rect">
            <a:avLst/>
          </a:prstGeom>
          <a:noFill/>
          <a:ln>
            <a:noFill/>
          </a:ln>
        </p:spPr>
      </p:pic>
      <p:sp>
        <p:nvSpPr>
          <p:cNvPr id="43" name="Shape 43"/>
          <p:cNvSpPr txBox="1"/>
          <p:nvPr/>
        </p:nvSpPr>
        <p:spPr>
          <a:xfrm>
            <a:off x="10586205" y="6483352"/>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21485833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2_Title Slide - Images">
    <p:bg>
      <p:bgPr>
        <a:solidFill>
          <a:schemeClr val="lt1"/>
        </a:solidFill>
        <a:effectLst/>
      </p:bgPr>
    </p:bg>
    <p:spTree>
      <p:nvGrpSpPr>
        <p:cNvPr id="1" name="Shape 346"/>
        <p:cNvGrpSpPr/>
        <p:nvPr/>
      </p:nvGrpSpPr>
      <p:grpSpPr>
        <a:xfrm>
          <a:off x="0" y="0"/>
          <a:ext cx="0" cy="0"/>
          <a:chOff x="0" y="0"/>
          <a:chExt cx="0" cy="0"/>
        </a:xfrm>
      </p:grpSpPr>
      <p:pic>
        <p:nvPicPr>
          <p:cNvPr id="347" name="Shape 347"/>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1" y="0"/>
            <a:ext cx="12191999" cy="6602778"/>
          </a:xfrm>
          <a:prstGeom prst="rect">
            <a:avLst/>
          </a:prstGeom>
          <a:noFill/>
          <a:ln>
            <a:noFill/>
          </a:ln>
        </p:spPr>
      </p:pic>
      <p:sp>
        <p:nvSpPr>
          <p:cNvPr id="348" name="Shape 348"/>
          <p:cNvSpPr/>
          <p:nvPr/>
        </p:nvSpPr>
        <p:spPr>
          <a:xfrm rot="10800000" flipH="1">
            <a:off x="1" y="1"/>
            <a:ext cx="12191999" cy="6857999"/>
          </a:xfrm>
          <a:prstGeom prst="rect">
            <a:avLst/>
          </a:prstGeom>
          <a:gradFill>
            <a:gsLst>
              <a:gs pos="0">
                <a:schemeClr val="lt1"/>
              </a:gs>
              <a:gs pos="34000">
                <a:schemeClr val="lt1"/>
              </a:gs>
              <a:gs pos="100000">
                <a:srgbClr val="FFFFFF">
                  <a:alpha val="34901"/>
                </a:srgbClr>
              </a:gs>
            </a:gsLst>
            <a:lin ang="300000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sp>
        <p:nvSpPr>
          <p:cNvPr id="349" name="Shape 349"/>
          <p:cNvSpPr txBox="1">
            <a:spLocks noGrp="1"/>
          </p:cNvSpPr>
          <p:nvPr>
            <p:ph type="subTitle" idx="1"/>
          </p:nvPr>
        </p:nvSpPr>
        <p:spPr>
          <a:xfrm>
            <a:off x="545528" y="5124779"/>
            <a:ext cx="6730148" cy="410369"/>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1"/>
              </a:buClr>
              <a:buFont typeface="Trebuchet MS"/>
              <a:buNone/>
              <a:defRPr sz="2222" b="0" i="0" u="none" strike="noStrike" cap="none">
                <a:solidFill>
                  <a:srgbClr val="595959"/>
                </a:solidFill>
                <a:latin typeface="Trebuchet MS"/>
                <a:ea typeface="Trebuchet MS"/>
                <a:cs typeface="Trebuchet MS"/>
                <a:sym typeface="Trebuchet MS"/>
              </a:defRPr>
            </a:lvl1pPr>
            <a:lvl2pPr marL="634968" marR="0" lvl="1" indent="-14084"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09968" marR="0" lvl="2" indent="-10534"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1929" marR="0" lvl="3" indent="-123392"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352910" marR="0" lvl="4" indent="-12337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860885" marR="0" lvl="5" indent="-12335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860" marR="0" lvl="6" indent="-123337"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833" marR="0" lvl="7" indent="-12331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807" marR="0" lvl="8" indent="-123294"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350" name="Shape 350"/>
          <p:cNvSpPr txBox="1">
            <a:spLocks noGrp="1"/>
          </p:cNvSpPr>
          <p:nvPr>
            <p:ph type="title"/>
          </p:nvPr>
        </p:nvSpPr>
        <p:spPr>
          <a:xfrm>
            <a:off x="545528" y="3816231"/>
            <a:ext cx="6730148" cy="109206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4889" b="1" i="0" u="none" strike="noStrike" cap="none">
                <a:solidFill>
                  <a:schemeClr val="lt2"/>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974" marR="0" lvl="5" indent="-14090" algn="l" rtl="0">
              <a:spcBef>
                <a:spcPts val="0"/>
              </a:spcBef>
              <a:spcAft>
                <a:spcPts val="0"/>
              </a:spcAft>
              <a:buNone/>
              <a:defRPr sz="3556" b="1" i="0" u="none" strike="noStrike" cap="none">
                <a:solidFill>
                  <a:srgbClr val="73B900"/>
                </a:solidFill>
                <a:latin typeface="Arial"/>
                <a:ea typeface="Arial"/>
                <a:cs typeface="Arial"/>
                <a:sym typeface="Arial"/>
              </a:defRPr>
            </a:lvl6pPr>
            <a:lvl7pPr marL="1015949" marR="0" lvl="6" indent="-14070" algn="l" rtl="0">
              <a:spcBef>
                <a:spcPts val="0"/>
              </a:spcBef>
              <a:spcAft>
                <a:spcPts val="0"/>
              </a:spcAft>
              <a:buNone/>
              <a:defRPr sz="3556" b="1" i="0" u="none" strike="noStrike" cap="none">
                <a:solidFill>
                  <a:srgbClr val="73B900"/>
                </a:solidFill>
                <a:latin typeface="Arial"/>
                <a:ea typeface="Arial"/>
                <a:cs typeface="Arial"/>
                <a:sym typeface="Arial"/>
              </a:defRPr>
            </a:lvl7pPr>
            <a:lvl8pPr marL="1523924" marR="0" lvl="7" indent="-1404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899" marR="0" lvl="8" indent="-1402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cxnSp>
        <p:nvCxnSpPr>
          <p:cNvPr id="351" name="Shape 351"/>
          <p:cNvCxnSpPr/>
          <p:nvPr/>
        </p:nvCxnSpPr>
        <p:spPr>
          <a:xfrm>
            <a:off x="648152" y="4989988"/>
            <a:ext cx="6063078" cy="0"/>
          </a:xfrm>
          <a:prstGeom prst="straightConnector1">
            <a:avLst/>
          </a:prstGeom>
          <a:noFill/>
          <a:ln w="9525" cap="rnd" cmpd="sng">
            <a:solidFill>
              <a:schemeClr val="accent4"/>
            </a:solidFill>
            <a:prstDash val="solid"/>
            <a:round/>
            <a:headEnd type="none" w="med" len="med"/>
            <a:tailEnd type="none" w="med" len="med"/>
          </a:ln>
        </p:spPr>
      </p:cxnSp>
      <p:pic>
        <p:nvPicPr>
          <p:cNvPr id="352" name="Shape 35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53" y="536956"/>
            <a:ext cx="2538434" cy="889428"/>
          </a:xfrm>
          <a:prstGeom prst="rect">
            <a:avLst/>
          </a:prstGeom>
          <a:noFill/>
          <a:ln>
            <a:noFill/>
          </a:ln>
        </p:spPr>
      </p:pic>
    </p:spTree>
    <p:extLst>
      <p:ext uri="{BB962C8B-B14F-4D97-AF65-F5344CB8AC3E}">
        <p14:creationId xmlns:p14="http://schemas.microsoft.com/office/powerpoint/2010/main" val="21083260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Closing Slide">
    <p:bg>
      <p:bgPr>
        <a:solidFill>
          <a:schemeClr val="lt1"/>
        </a:solidFill>
        <a:effectLst/>
      </p:bgPr>
    </p:bg>
    <p:spTree>
      <p:nvGrpSpPr>
        <p:cNvPr id="1" name="Shape 353"/>
        <p:cNvGrpSpPr/>
        <p:nvPr/>
      </p:nvGrpSpPr>
      <p:grpSpPr>
        <a:xfrm>
          <a:off x="0" y="0"/>
          <a:ext cx="0" cy="0"/>
          <a:chOff x="0" y="0"/>
          <a:chExt cx="0" cy="0"/>
        </a:xfrm>
      </p:grpSpPr>
      <p:pic>
        <p:nvPicPr>
          <p:cNvPr id="354" name="Shape 354"/>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1" y="0"/>
            <a:ext cx="12191999" cy="6602778"/>
          </a:xfrm>
          <a:prstGeom prst="rect">
            <a:avLst/>
          </a:prstGeom>
          <a:noFill/>
          <a:ln>
            <a:noFill/>
          </a:ln>
        </p:spPr>
      </p:pic>
      <p:sp>
        <p:nvSpPr>
          <p:cNvPr id="355" name="Shape 355"/>
          <p:cNvSpPr/>
          <p:nvPr/>
        </p:nvSpPr>
        <p:spPr>
          <a:xfrm rot="10800000" flipH="1">
            <a:off x="1" y="1"/>
            <a:ext cx="12191999" cy="6857999"/>
          </a:xfrm>
          <a:prstGeom prst="rect">
            <a:avLst/>
          </a:prstGeom>
          <a:gradFill>
            <a:gsLst>
              <a:gs pos="0">
                <a:schemeClr val="lt1"/>
              </a:gs>
              <a:gs pos="34000">
                <a:schemeClr val="lt1"/>
              </a:gs>
              <a:gs pos="100000">
                <a:srgbClr val="FFFFFF">
                  <a:alpha val="34901"/>
                </a:srgbClr>
              </a:gs>
            </a:gsLst>
            <a:lin ang="300000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pic>
        <p:nvPicPr>
          <p:cNvPr id="356" name="Shape 35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53" y="4336020"/>
            <a:ext cx="3592063" cy="1258603"/>
          </a:xfrm>
          <a:prstGeom prst="rect">
            <a:avLst/>
          </a:prstGeom>
          <a:noFill/>
          <a:ln>
            <a:noFill/>
          </a:ln>
        </p:spPr>
      </p:pic>
      <p:sp>
        <p:nvSpPr>
          <p:cNvPr id="357" name="Shape 357"/>
          <p:cNvSpPr txBox="1"/>
          <p:nvPr/>
        </p:nvSpPr>
        <p:spPr>
          <a:xfrm>
            <a:off x="535157" y="5901099"/>
            <a:ext cx="2821641" cy="410369"/>
          </a:xfrm>
          <a:prstGeom prst="rect">
            <a:avLst/>
          </a:prstGeom>
          <a:noFill/>
          <a:ln>
            <a:noFill/>
          </a:ln>
        </p:spPr>
        <p:txBody>
          <a:bodyPr lIns="101583" tIns="50778" rIns="101583" bIns="50778" anchor="ctr" anchorCtr="0">
            <a:noAutofit/>
          </a:bodyPr>
          <a:lstStyle/>
          <a:p>
            <a:pPr marL="0" marR="0" lvl="0" indent="0" algn="l" rtl="0">
              <a:lnSpc>
                <a:spcPct val="90000"/>
              </a:lnSpc>
              <a:spcBef>
                <a:spcPts val="0"/>
              </a:spcBef>
              <a:spcAft>
                <a:spcPts val="0"/>
              </a:spcAft>
              <a:buClr>
                <a:schemeClr val="lt2"/>
              </a:buClr>
              <a:buSzPct val="25000"/>
              <a:buFont typeface="Trebuchet MS"/>
              <a:buNone/>
            </a:pPr>
            <a:r>
              <a:rPr lang="en-US" sz="2222" b="0" i="0" u="none" strike="noStrike" cap="none">
                <a:solidFill>
                  <a:schemeClr val="lt2"/>
                </a:solidFill>
                <a:latin typeface="Trebuchet MS"/>
                <a:ea typeface="Trebuchet MS"/>
                <a:cs typeface="Trebuchet MS"/>
                <a:sym typeface="Trebuchet MS"/>
              </a:rPr>
              <a:t>www.nvidia.com/dli</a:t>
            </a:r>
          </a:p>
        </p:txBody>
      </p:sp>
    </p:spTree>
    <p:extLst>
      <p:ext uri="{BB962C8B-B14F-4D97-AF65-F5344CB8AC3E}">
        <p14:creationId xmlns:p14="http://schemas.microsoft.com/office/powerpoint/2010/main" val="40554006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Subtitle, and Content with CONFIDENTIAL">
    <p:spTree>
      <p:nvGrpSpPr>
        <p:cNvPr id="1" name="Shape 362"/>
        <p:cNvGrpSpPr/>
        <p:nvPr/>
      </p:nvGrpSpPr>
      <p:grpSpPr>
        <a:xfrm>
          <a:off x="0" y="0"/>
          <a:ext cx="0" cy="0"/>
          <a:chOff x="0" y="0"/>
          <a:chExt cx="0" cy="0"/>
        </a:xfrm>
      </p:grpSpPr>
      <p:sp>
        <p:nvSpPr>
          <p:cNvPr id="363" name="Shape 363"/>
          <p:cNvSpPr txBox="1">
            <a:spLocks noGrp="1"/>
          </p:cNvSpPr>
          <p:nvPr>
            <p:ph type="title"/>
          </p:nvPr>
        </p:nvSpPr>
        <p:spPr>
          <a:xfrm>
            <a:off x="553719" y="734697"/>
            <a:ext cx="11084559"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974" marR="0" lvl="5" indent="-14090" algn="l" rtl="0">
              <a:spcBef>
                <a:spcPts val="0"/>
              </a:spcBef>
              <a:spcAft>
                <a:spcPts val="0"/>
              </a:spcAft>
              <a:buNone/>
              <a:defRPr sz="3556" b="1" i="0" u="none" strike="noStrike" cap="none">
                <a:solidFill>
                  <a:srgbClr val="73B900"/>
                </a:solidFill>
                <a:latin typeface="Arial"/>
                <a:ea typeface="Arial"/>
                <a:cs typeface="Arial"/>
                <a:sym typeface="Arial"/>
              </a:defRPr>
            </a:lvl6pPr>
            <a:lvl7pPr marL="1015949" marR="0" lvl="6" indent="-14070" algn="l" rtl="0">
              <a:spcBef>
                <a:spcPts val="0"/>
              </a:spcBef>
              <a:spcAft>
                <a:spcPts val="0"/>
              </a:spcAft>
              <a:buNone/>
              <a:defRPr sz="3556" b="1" i="0" u="none" strike="noStrike" cap="none">
                <a:solidFill>
                  <a:srgbClr val="73B900"/>
                </a:solidFill>
                <a:latin typeface="Arial"/>
                <a:ea typeface="Arial"/>
                <a:cs typeface="Arial"/>
                <a:sym typeface="Arial"/>
              </a:defRPr>
            </a:lvl7pPr>
            <a:lvl8pPr marL="1523924" marR="0" lvl="7" indent="-1404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899" marR="0" lvl="8" indent="-1402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sp>
        <p:nvSpPr>
          <p:cNvPr id="364" name="Shape 364"/>
          <p:cNvSpPr txBox="1">
            <a:spLocks noGrp="1"/>
          </p:cNvSpPr>
          <p:nvPr>
            <p:ph type="body" idx="1"/>
          </p:nvPr>
        </p:nvSpPr>
        <p:spPr>
          <a:xfrm>
            <a:off x="574167" y="2336705"/>
            <a:ext cx="11054080" cy="4132138"/>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68" marR="0" lvl="1" indent="-14084"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09968" marR="0" lvl="2" indent="-10534"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1929" marR="0" lvl="3" indent="-137503" algn="l" rtl="0">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2910" marR="0" lvl="4" indent="-123375" algn="l" rtl="0">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885" marR="0" lvl="5" indent="-12335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860" marR="0" lvl="6" indent="-123337"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833" marR="0" lvl="7" indent="-12331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807" marR="0" lvl="8" indent="-123294"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365" name="Shape 365"/>
          <p:cNvSpPr txBox="1">
            <a:spLocks noGrp="1"/>
          </p:cNvSpPr>
          <p:nvPr>
            <p:ph type="body" idx="2"/>
          </p:nvPr>
        </p:nvSpPr>
        <p:spPr>
          <a:xfrm>
            <a:off x="553719" y="1314814"/>
            <a:ext cx="11084559" cy="583847"/>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68" marR="0" lvl="1" indent="-14084"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09968" marR="0" lvl="2" indent="-10534"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7942" marR="0" lvl="3" indent="-10513" algn="ctr" rtl="0">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8923" marR="0" lvl="4" indent="-10500" algn="ctr" rtl="0">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885" marR="0" lvl="5" indent="-12335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860" marR="0" lvl="6" indent="-123337"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833" marR="0" lvl="7" indent="-12331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807" marR="0" lvl="8" indent="-123294"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366" name="Shape 366"/>
          <p:cNvSpPr/>
          <p:nvPr/>
        </p:nvSpPr>
        <p:spPr>
          <a:xfrm>
            <a:off x="7833031" y="6424131"/>
            <a:ext cx="3069851" cy="275712"/>
          </a:xfrm>
          <a:prstGeom prst="rect">
            <a:avLst/>
          </a:prstGeom>
          <a:noFill/>
          <a:ln>
            <a:noFill/>
          </a:ln>
        </p:spPr>
        <p:txBody>
          <a:bodyPr lIns="101583" tIns="50778" rIns="101583" bIns="50778" anchor="b" anchorCtr="0">
            <a:noAutofit/>
          </a:bodyPr>
          <a:lstStyle/>
          <a:p>
            <a:pPr marL="0" marR="0" lvl="0" indent="0" algn="r" rtl="0">
              <a:lnSpc>
                <a:spcPct val="90000"/>
              </a:lnSpc>
              <a:spcBef>
                <a:spcPts val="0"/>
              </a:spcBef>
              <a:spcAft>
                <a:spcPts val="0"/>
              </a:spcAft>
              <a:buClr>
                <a:schemeClr val="dk2"/>
              </a:buClr>
              <a:buSzPct val="25000"/>
              <a:buFont typeface="Trebuchet MS"/>
              <a:buNone/>
            </a:pPr>
            <a:r>
              <a:rPr lang="en-US" sz="889" b="1" i="0" u="none" strike="noStrike" cap="none">
                <a:solidFill>
                  <a:schemeClr val="dk2"/>
                </a:solidFill>
                <a:latin typeface="Trebuchet MS"/>
                <a:ea typeface="Trebuchet MS"/>
                <a:cs typeface="Trebuchet MS"/>
                <a:sym typeface="Trebuchet MS"/>
              </a:rPr>
              <a:t>NVIDIA CONFIDENTIAL. DO NOT DISTRIBUTE.</a:t>
            </a:r>
          </a:p>
        </p:txBody>
      </p:sp>
    </p:spTree>
    <p:extLst>
      <p:ext uri="{BB962C8B-B14F-4D97-AF65-F5344CB8AC3E}">
        <p14:creationId xmlns:p14="http://schemas.microsoft.com/office/powerpoint/2010/main" val="16754654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Content with Photograph">
    <p:spTree>
      <p:nvGrpSpPr>
        <p:cNvPr id="1" name="Shape 367"/>
        <p:cNvGrpSpPr/>
        <p:nvPr/>
      </p:nvGrpSpPr>
      <p:grpSpPr>
        <a:xfrm>
          <a:off x="0" y="0"/>
          <a:ext cx="0" cy="0"/>
          <a:chOff x="0" y="0"/>
          <a:chExt cx="0" cy="0"/>
        </a:xfrm>
      </p:grpSpPr>
      <p:sp>
        <p:nvSpPr>
          <p:cNvPr id="368" name="Shape 368"/>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sp>
        <p:nvSpPr>
          <p:cNvPr id="369" name="Shape 369"/>
          <p:cNvSpPr txBox="1">
            <a:spLocks noGrp="1"/>
          </p:cNvSpPr>
          <p:nvPr>
            <p:ph type="title"/>
          </p:nvPr>
        </p:nvSpPr>
        <p:spPr>
          <a:xfrm>
            <a:off x="553719" y="703919"/>
            <a:ext cx="6580130" cy="687367"/>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974" marR="0" lvl="5" indent="-14090" algn="l" rtl="0">
              <a:spcBef>
                <a:spcPts val="0"/>
              </a:spcBef>
              <a:spcAft>
                <a:spcPts val="0"/>
              </a:spcAft>
              <a:buNone/>
              <a:defRPr sz="3556" b="1" i="0" u="none" strike="noStrike" cap="none">
                <a:solidFill>
                  <a:srgbClr val="73B900"/>
                </a:solidFill>
                <a:latin typeface="Arial"/>
                <a:ea typeface="Arial"/>
                <a:cs typeface="Arial"/>
                <a:sym typeface="Arial"/>
              </a:defRPr>
            </a:lvl6pPr>
            <a:lvl7pPr marL="1015949" marR="0" lvl="6" indent="-14070" algn="l" rtl="0">
              <a:spcBef>
                <a:spcPts val="0"/>
              </a:spcBef>
              <a:spcAft>
                <a:spcPts val="0"/>
              </a:spcAft>
              <a:buNone/>
              <a:defRPr sz="3556" b="1" i="0" u="none" strike="noStrike" cap="none">
                <a:solidFill>
                  <a:srgbClr val="73B900"/>
                </a:solidFill>
                <a:latin typeface="Arial"/>
                <a:ea typeface="Arial"/>
                <a:cs typeface="Arial"/>
                <a:sym typeface="Arial"/>
              </a:defRPr>
            </a:lvl7pPr>
            <a:lvl8pPr marL="1523924" marR="0" lvl="7" indent="-1404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899" marR="0" lvl="8" indent="-1402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sp>
        <p:nvSpPr>
          <p:cNvPr id="370" name="Shape 370"/>
          <p:cNvSpPr txBox="1">
            <a:spLocks noGrp="1"/>
          </p:cNvSpPr>
          <p:nvPr>
            <p:ph type="body" idx="1"/>
          </p:nvPr>
        </p:nvSpPr>
        <p:spPr>
          <a:xfrm>
            <a:off x="568960" y="2336704"/>
            <a:ext cx="6562038" cy="4104176"/>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68" marR="0" lvl="1" indent="-14084"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09968" marR="0" lvl="2" indent="-10534"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3pPr>
            <a:lvl4pPr marL="1971929" marR="0" lvl="3" indent="-137503" algn="l" rtl="0">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2910" marR="0" lvl="4" indent="-123375" algn="l" rtl="0">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885" marR="0" lvl="5" indent="-12335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860" marR="0" lvl="6" indent="-123337"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833" marR="0" lvl="7" indent="-12331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807" marR="0" lvl="8" indent="-123294"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371" name="Shape 371"/>
          <p:cNvSpPr txBox="1">
            <a:spLocks noGrp="1"/>
          </p:cNvSpPr>
          <p:nvPr>
            <p:ph type="body" idx="2"/>
          </p:nvPr>
        </p:nvSpPr>
        <p:spPr>
          <a:xfrm>
            <a:off x="553719" y="1314814"/>
            <a:ext cx="6580130" cy="583847"/>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68" marR="0" lvl="1" indent="-14084"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09968" marR="0" lvl="2" indent="-10534"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7942" marR="0" lvl="3" indent="-10513" algn="ctr" rtl="0">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8923" marR="0" lvl="4" indent="-10500" algn="ctr" rtl="0">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885" marR="0" lvl="5" indent="-12335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860" marR="0" lvl="6" indent="-123337"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833" marR="0" lvl="7" indent="-12331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807" marR="0" lvl="8" indent="-123294"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372" name="Shape 37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373" name="Shape 373"/>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1291064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Only">
    <p:spTree>
      <p:nvGrpSpPr>
        <p:cNvPr id="1" name="Shape 374"/>
        <p:cNvGrpSpPr/>
        <p:nvPr/>
      </p:nvGrpSpPr>
      <p:grpSpPr>
        <a:xfrm>
          <a:off x="0" y="0"/>
          <a:ext cx="0" cy="0"/>
          <a:chOff x="0" y="0"/>
          <a:chExt cx="0" cy="0"/>
        </a:xfrm>
      </p:grpSpPr>
      <p:sp>
        <p:nvSpPr>
          <p:cNvPr id="375" name="Shape 375"/>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sp>
        <p:nvSpPr>
          <p:cNvPr id="376" name="Shape 376"/>
          <p:cNvSpPr txBox="1">
            <a:spLocks noGrp="1"/>
          </p:cNvSpPr>
          <p:nvPr>
            <p:ph type="title"/>
          </p:nvPr>
        </p:nvSpPr>
        <p:spPr>
          <a:xfrm>
            <a:off x="553719" y="734697"/>
            <a:ext cx="11084559"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974" marR="0" lvl="5" indent="-14090" algn="l" rtl="0">
              <a:spcBef>
                <a:spcPts val="0"/>
              </a:spcBef>
              <a:spcAft>
                <a:spcPts val="0"/>
              </a:spcAft>
              <a:buNone/>
              <a:defRPr sz="3556" b="1" i="0" u="none" strike="noStrike" cap="none">
                <a:solidFill>
                  <a:srgbClr val="73B900"/>
                </a:solidFill>
                <a:latin typeface="Arial"/>
                <a:ea typeface="Arial"/>
                <a:cs typeface="Arial"/>
                <a:sym typeface="Arial"/>
              </a:defRPr>
            </a:lvl6pPr>
            <a:lvl7pPr marL="1015949" marR="0" lvl="6" indent="-14070" algn="l" rtl="0">
              <a:spcBef>
                <a:spcPts val="0"/>
              </a:spcBef>
              <a:spcAft>
                <a:spcPts val="0"/>
              </a:spcAft>
              <a:buNone/>
              <a:defRPr sz="3556" b="1" i="0" u="none" strike="noStrike" cap="none">
                <a:solidFill>
                  <a:srgbClr val="73B900"/>
                </a:solidFill>
                <a:latin typeface="Arial"/>
                <a:ea typeface="Arial"/>
                <a:cs typeface="Arial"/>
                <a:sym typeface="Arial"/>
              </a:defRPr>
            </a:lvl7pPr>
            <a:lvl8pPr marL="1523924" marR="0" lvl="7" indent="-1404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899" marR="0" lvl="8" indent="-1402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pic>
        <p:nvPicPr>
          <p:cNvPr id="377" name="Shape 37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378" name="Shape 378"/>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149418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0469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Agenda">
    <p:spTree>
      <p:nvGrpSpPr>
        <p:cNvPr id="1" name="Shape 394"/>
        <p:cNvGrpSpPr/>
        <p:nvPr/>
      </p:nvGrpSpPr>
      <p:grpSpPr>
        <a:xfrm>
          <a:off x="0" y="0"/>
          <a:ext cx="0" cy="0"/>
          <a:chOff x="0" y="0"/>
          <a:chExt cx="0" cy="0"/>
        </a:xfrm>
      </p:grpSpPr>
      <p:sp>
        <p:nvSpPr>
          <p:cNvPr id="395" name="Shape 395"/>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pic>
        <p:nvPicPr>
          <p:cNvPr id="396" name="Shape 39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397" name="Shape 397"/>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7549175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DEMO Placeholder">
    <p:spTree>
      <p:nvGrpSpPr>
        <p:cNvPr id="1" name="Shape 398"/>
        <p:cNvGrpSpPr/>
        <p:nvPr/>
      </p:nvGrpSpPr>
      <p:grpSpPr>
        <a:xfrm>
          <a:off x="0" y="0"/>
          <a:ext cx="0" cy="0"/>
          <a:chOff x="0" y="0"/>
          <a:chExt cx="0" cy="0"/>
        </a:xfrm>
      </p:grpSpPr>
      <p:sp>
        <p:nvSpPr>
          <p:cNvPr id="399" name="Shape 399"/>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sp>
        <p:nvSpPr>
          <p:cNvPr id="400" name="Shape 400"/>
          <p:cNvSpPr txBox="1">
            <a:spLocks noGrp="1"/>
          </p:cNvSpPr>
          <p:nvPr>
            <p:ph type="title"/>
          </p:nvPr>
        </p:nvSpPr>
        <p:spPr>
          <a:xfrm>
            <a:off x="553719" y="5743860"/>
            <a:ext cx="11084559" cy="595034"/>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None/>
              <a:defRPr sz="3556"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974" marR="0" lvl="5" indent="-14090" algn="l" rtl="0">
              <a:spcBef>
                <a:spcPts val="0"/>
              </a:spcBef>
              <a:spcAft>
                <a:spcPts val="0"/>
              </a:spcAft>
              <a:buNone/>
              <a:defRPr sz="3556" b="1" i="0" u="none" strike="noStrike" cap="none">
                <a:solidFill>
                  <a:srgbClr val="73B900"/>
                </a:solidFill>
                <a:latin typeface="Arial"/>
                <a:ea typeface="Arial"/>
                <a:cs typeface="Arial"/>
                <a:sym typeface="Arial"/>
              </a:defRPr>
            </a:lvl6pPr>
            <a:lvl7pPr marL="1015949" marR="0" lvl="6" indent="-14070" algn="l" rtl="0">
              <a:spcBef>
                <a:spcPts val="0"/>
              </a:spcBef>
              <a:spcAft>
                <a:spcPts val="0"/>
              </a:spcAft>
              <a:buNone/>
              <a:defRPr sz="3556" b="1" i="0" u="none" strike="noStrike" cap="none">
                <a:solidFill>
                  <a:srgbClr val="73B900"/>
                </a:solidFill>
                <a:latin typeface="Arial"/>
                <a:ea typeface="Arial"/>
                <a:cs typeface="Arial"/>
                <a:sym typeface="Arial"/>
              </a:defRPr>
            </a:lvl7pPr>
            <a:lvl8pPr marL="1523924" marR="0" lvl="7" indent="-1404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899" marR="0" lvl="8" indent="-1402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640977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Quote and Segue">
    <p:spTree>
      <p:nvGrpSpPr>
        <p:cNvPr id="1" name="Shape 406"/>
        <p:cNvGrpSpPr/>
        <p:nvPr/>
      </p:nvGrpSpPr>
      <p:grpSpPr>
        <a:xfrm>
          <a:off x="0" y="0"/>
          <a:ext cx="0" cy="0"/>
          <a:chOff x="0" y="0"/>
          <a:chExt cx="0" cy="0"/>
        </a:xfrm>
      </p:grpSpPr>
      <p:sp>
        <p:nvSpPr>
          <p:cNvPr id="407" name="Shape 407"/>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pic>
        <p:nvPicPr>
          <p:cNvPr id="408" name="Shape 408"/>
          <p:cNvPicPr preferRelativeResize="0"/>
          <p:nvPr/>
        </p:nvPicPr>
        <p:blipFill rotWithShape="1">
          <a:blip r:embed="rId2" cstate="screen">
            <a:alphaModFix/>
            <a:extLst>
              <a:ext uri="{28A0092B-C50C-407E-A947-70E740481C1C}">
                <a14:useLocalDpi xmlns:a14="http://schemas.microsoft.com/office/drawing/2010/main"/>
              </a:ext>
            </a:extLst>
          </a:blip>
          <a:srcRect l="-36080" b="-11664"/>
          <a:stretch/>
        </p:blipFill>
        <p:spPr>
          <a:xfrm flipH="1">
            <a:off x="1" y="1"/>
            <a:ext cx="12191999" cy="6857999"/>
          </a:xfrm>
          <a:prstGeom prst="rect">
            <a:avLst/>
          </a:prstGeom>
          <a:noFill/>
          <a:ln>
            <a:noFill/>
          </a:ln>
        </p:spPr>
      </p:pic>
      <p:sp>
        <p:nvSpPr>
          <p:cNvPr id="409" name="Shape 409"/>
          <p:cNvSpPr/>
          <p:nvPr/>
        </p:nvSpPr>
        <p:spPr>
          <a:xfrm rot="10800000">
            <a:off x="1" y="1"/>
            <a:ext cx="12191999" cy="6857999"/>
          </a:xfrm>
          <a:prstGeom prst="rect">
            <a:avLst/>
          </a:prstGeom>
          <a:gradFill>
            <a:gsLst>
              <a:gs pos="0">
                <a:schemeClr val="lt1"/>
              </a:gs>
              <a:gs pos="40000">
                <a:schemeClr val="lt1"/>
              </a:gs>
              <a:gs pos="100000">
                <a:srgbClr val="FFFFFF">
                  <a:alpha val="0"/>
                </a:srgbClr>
              </a:gs>
            </a:gsLst>
            <a:lin ang="300000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sp>
        <p:nvSpPr>
          <p:cNvPr id="410" name="Shape 410"/>
          <p:cNvSpPr/>
          <p:nvPr/>
        </p:nvSpPr>
        <p:spPr>
          <a:xfrm rot="10800000">
            <a:off x="1" y="1"/>
            <a:ext cx="12191999" cy="6857999"/>
          </a:xfrm>
          <a:prstGeom prst="rect">
            <a:avLst/>
          </a:prstGeom>
          <a:gradFill>
            <a:gsLst>
              <a:gs pos="0">
                <a:schemeClr val="lt1"/>
              </a:gs>
              <a:gs pos="100000">
                <a:srgbClr val="FFFFFF">
                  <a:alpha val="29803"/>
                </a:srgbClr>
              </a:gs>
            </a:gsLst>
            <a:lin ang="540000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5994019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553719" y="734695"/>
            <a:ext cx="11084559"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08" name="Shape 108"/>
          <p:cNvSpPr txBox="1">
            <a:spLocks noGrp="1"/>
          </p:cNvSpPr>
          <p:nvPr>
            <p:ph type="body" idx="1"/>
          </p:nvPr>
        </p:nvSpPr>
        <p:spPr>
          <a:xfrm>
            <a:off x="553719" y="1314814"/>
            <a:ext cx="11084559" cy="583847"/>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09" name="Shape 109"/>
          <p:cNvSpPr txBox="1">
            <a:spLocks noGrp="1"/>
          </p:cNvSpPr>
          <p:nvPr>
            <p:ph type="body" idx="2"/>
          </p:nvPr>
        </p:nvSpPr>
        <p:spPr>
          <a:xfrm>
            <a:off x="574167" y="2336704"/>
            <a:ext cx="11054080" cy="4132137"/>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6373062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1566930" y="1137179"/>
            <a:ext cx="10169286" cy="529442"/>
          </a:xfrm>
          <a:prstGeom prst="rect">
            <a:avLst/>
          </a:prstGeom>
          <a:noFill/>
          <a:ln>
            <a:noFill/>
          </a:ln>
        </p:spPr>
        <p:txBody>
          <a:bodyPr lIns="91425" tIns="91425" rIns="91425" bIns="91425" anchor="ctr"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12" name="Shape 112"/>
          <p:cNvSpPr txBox="1">
            <a:spLocks noGrp="1"/>
          </p:cNvSpPr>
          <p:nvPr>
            <p:ph type="body" idx="1"/>
          </p:nvPr>
        </p:nvSpPr>
        <p:spPr>
          <a:xfrm>
            <a:off x="1552620" y="1831659"/>
            <a:ext cx="10169286" cy="4342110"/>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794690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0_Title Slide - Images">
    <p:bg>
      <p:bgPr>
        <a:solidFill>
          <a:schemeClr val="lt1"/>
        </a:solidFill>
        <a:effectLst/>
      </p:bgPr>
    </p:bg>
    <p:spTree>
      <p:nvGrpSpPr>
        <p:cNvPr id="1" name="Shape 113"/>
        <p:cNvGrpSpPr/>
        <p:nvPr/>
      </p:nvGrpSpPr>
      <p:grpSpPr>
        <a:xfrm>
          <a:off x="0" y="0"/>
          <a:ext cx="0" cy="0"/>
          <a:chOff x="0" y="0"/>
          <a:chExt cx="0" cy="0"/>
        </a:xfrm>
      </p:grpSpPr>
      <p:grpSp>
        <p:nvGrpSpPr>
          <p:cNvPr id="114" name="Shape 114"/>
          <p:cNvGrpSpPr/>
          <p:nvPr/>
        </p:nvGrpSpPr>
        <p:grpSpPr>
          <a:xfrm>
            <a:off x="6335999" y="-42689"/>
            <a:ext cx="5920039" cy="6914811"/>
            <a:chOff x="5702400" y="-38420"/>
            <a:chExt cx="5328035" cy="6223330"/>
          </a:xfrm>
        </p:grpSpPr>
        <p:grpSp>
          <p:nvGrpSpPr>
            <p:cNvPr id="115" name="Shape 115"/>
            <p:cNvGrpSpPr/>
            <p:nvPr/>
          </p:nvGrpSpPr>
          <p:grpSpPr>
            <a:xfrm>
              <a:off x="5702400" y="-38420"/>
              <a:ext cx="5292000" cy="6223330"/>
              <a:chOff x="5702400" y="-38420"/>
              <a:chExt cx="5292000" cy="6223330"/>
            </a:xfrm>
          </p:grpSpPr>
          <p:sp>
            <p:nvSpPr>
              <p:cNvPr id="116" name="Shape 116"/>
              <p:cNvSpPr/>
              <p:nvPr/>
            </p:nvSpPr>
            <p:spPr>
              <a:xfrm>
                <a:off x="5702400" y="-7201"/>
                <a:ext cx="5292000" cy="6192111"/>
              </a:xfrm>
              <a:custGeom>
                <a:avLst/>
                <a:gdLst/>
                <a:ahLst/>
                <a:cxnLst/>
                <a:rect l="0" t="0" r="0" b="0"/>
                <a:pathLst>
                  <a:path w="120000" h="120000" extrusionOk="0">
                    <a:moveTo>
                      <a:pt x="0" y="0"/>
                    </a:moveTo>
                    <a:lnTo>
                      <a:pt x="120000" y="0"/>
                    </a:lnTo>
                    <a:lnTo>
                      <a:pt x="120000" y="120000"/>
                    </a:lnTo>
                    <a:lnTo>
                      <a:pt x="97057" y="119822"/>
                    </a:lnTo>
                    <a:lnTo>
                      <a:pt x="101519" y="23357"/>
                    </a:lnTo>
                    <a:lnTo>
                      <a:pt x="0" y="0"/>
                    </a:lnTo>
                    <a:close/>
                  </a:path>
                </a:pathLst>
              </a:custGeom>
              <a:solidFill>
                <a:schemeClr val="l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117" name="Shape 117"/>
              <p:cNvCxnSpPr>
                <a:stCxn id="118" idx="1"/>
              </p:cNvCxnSpPr>
              <p:nvPr/>
            </p:nvCxnSpPr>
            <p:spPr>
              <a:xfrm>
                <a:off x="10179035" y="1199983"/>
                <a:ext cx="812400" cy="1353899"/>
              </a:xfrm>
              <a:prstGeom prst="straightConnector1">
                <a:avLst/>
              </a:prstGeom>
              <a:noFill/>
              <a:ln w="9525" cap="flat" cmpd="sng">
                <a:solidFill>
                  <a:srgbClr val="3F3F3F"/>
                </a:solidFill>
                <a:prstDash val="solid"/>
                <a:round/>
                <a:headEnd type="none" w="med" len="med"/>
                <a:tailEnd type="none" w="med" len="med"/>
              </a:ln>
            </p:spPr>
          </p:cxnSp>
          <p:sp>
            <p:nvSpPr>
              <p:cNvPr id="118" name="Shape 118"/>
              <p:cNvSpPr/>
              <p:nvPr/>
            </p:nvSpPr>
            <p:spPr>
              <a:xfrm>
                <a:off x="10179035" y="1199983"/>
                <a:ext cx="814411" cy="3474817"/>
              </a:xfrm>
              <a:custGeom>
                <a:avLst/>
                <a:gdLst/>
                <a:ahLst/>
                <a:cxnLst/>
                <a:rect l="0" t="0" r="0" b="0"/>
                <a:pathLst>
                  <a:path w="120000" h="120000" extrusionOk="0">
                    <a:moveTo>
                      <a:pt x="120000" y="46753"/>
                    </a:moveTo>
                    <a:lnTo>
                      <a:pt x="0" y="0"/>
                    </a:lnTo>
                    <a:lnTo>
                      <a:pt x="120000" y="120000"/>
                    </a:lnTo>
                    <a:lnTo>
                      <a:pt x="120000" y="46380"/>
                    </a:lnTo>
                  </a:path>
                </a:pathLst>
              </a:custGeom>
              <a:solidFill>
                <a:srgbClr val="00483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119" name="Shape 119"/>
              <p:cNvCxnSpPr/>
              <p:nvPr/>
            </p:nvCxnSpPr>
            <p:spPr>
              <a:xfrm>
                <a:off x="10175782" y="1205266"/>
                <a:ext cx="815759" cy="3469533"/>
              </a:xfrm>
              <a:prstGeom prst="straightConnector1">
                <a:avLst/>
              </a:prstGeom>
              <a:noFill/>
              <a:ln w="19050" cap="flat" cmpd="sng">
                <a:solidFill>
                  <a:schemeClr val="lt1"/>
                </a:solidFill>
                <a:prstDash val="solid"/>
                <a:round/>
                <a:headEnd type="none" w="med" len="med"/>
                <a:tailEnd type="none" w="med" len="med"/>
              </a:ln>
            </p:spPr>
          </p:cxnSp>
          <p:cxnSp>
            <p:nvCxnSpPr>
              <p:cNvPr id="120" name="Shape 120"/>
              <p:cNvCxnSpPr/>
              <p:nvPr/>
            </p:nvCxnSpPr>
            <p:spPr>
              <a:xfrm rot="10800000" flipH="1">
                <a:off x="10171714" y="-38420"/>
                <a:ext cx="812139" cy="1244170"/>
              </a:xfrm>
              <a:prstGeom prst="straightConnector1">
                <a:avLst/>
              </a:prstGeom>
              <a:noFill/>
              <a:ln w="19050" cap="flat" cmpd="sng">
                <a:solidFill>
                  <a:schemeClr val="lt1"/>
                </a:solidFill>
                <a:prstDash val="solid"/>
                <a:round/>
                <a:headEnd type="none" w="med" len="med"/>
                <a:tailEnd type="none" w="med" len="med"/>
              </a:ln>
            </p:spPr>
          </p:cxnSp>
        </p:grpSp>
        <p:cxnSp>
          <p:nvCxnSpPr>
            <p:cNvPr id="121" name="Shape 121"/>
            <p:cNvCxnSpPr>
              <a:stCxn id="118" idx="1"/>
            </p:cNvCxnSpPr>
            <p:nvPr/>
          </p:nvCxnSpPr>
          <p:spPr>
            <a:xfrm>
              <a:off x="10179035" y="1199983"/>
              <a:ext cx="851400" cy="1385699"/>
            </a:xfrm>
            <a:prstGeom prst="straightConnector1">
              <a:avLst/>
            </a:prstGeom>
            <a:noFill/>
            <a:ln w="19050" cap="flat" cmpd="sng">
              <a:solidFill>
                <a:schemeClr val="lt1"/>
              </a:solidFill>
              <a:prstDash val="solid"/>
              <a:round/>
              <a:headEnd type="none" w="med" len="med"/>
              <a:tailEnd type="none" w="med" len="med"/>
            </a:ln>
          </p:spPr>
        </p:cxnSp>
      </p:grpSp>
      <p:pic>
        <p:nvPicPr>
          <p:cNvPr id="122" name="Shape 1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1"/>
            <a:ext cx="2909239" cy="6857999"/>
          </a:xfrm>
          <a:prstGeom prst="rect">
            <a:avLst/>
          </a:prstGeom>
          <a:noFill/>
          <a:ln>
            <a:noFill/>
          </a:ln>
        </p:spPr>
      </p:pic>
      <p:sp>
        <p:nvSpPr>
          <p:cNvPr id="123" name="Shape 123"/>
          <p:cNvSpPr/>
          <p:nvPr/>
        </p:nvSpPr>
        <p:spPr>
          <a:xfrm>
            <a:off x="1" y="1"/>
            <a:ext cx="2909239" cy="6857999"/>
          </a:xfrm>
          <a:prstGeom prst="rect">
            <a:avLst/>
          </a:prstGeom>
          <a:gradFill>
            <a:gsLst>
              <a:gs pos="0">
                <a:srgbClr val="FFFFFF">
                  <a:alpha val="0"/>
                </a:srgbClr>
              </a:gs>
              <a:gs pos="100000">
                <a:schemeClr val="lt1"/>
              </a:gs>
            </a:gsLst>
            <a:lin ang="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24" name="Shape 124"/>
          <p:cNvSpPr/>
          <p:nvPr/>
        </p:nvSpPr>
        <p:spPr>
          <a:xfrm>
            <a:off x="1" y="4344794"/>
            <a:ext cx="2909239" cy="2513206"/>
          </a:xfrm>
          <a:prstGeom prst="rect">
            <a:avLst/>
          </a:prstGeom>
          <a:gradFill>
            <a:gsLst>
              <a:gs pos="0">
                <a:srgbClr val="FFFFFF">
                  <a:alpha val="0"/>
                </a:srgbClr>
              </a:gs>
              <a:gs pos="68000">
                <a:schemeClr val="lt1"/>
              </a:gs>
              <a:gs pos="100000">
                <a:schemeClr val="lt1"/>
              </a:gs>
            </a:gsLst>
            <a:lin ang="270000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grpSp>
        <p:nvGrpSpPr>
          <p:cNvPr id="125" name="Shape 125"/>
          <p:cNvGrpSpPr/>
          <p:nvPr/>
        </p:nvGrpSpPr>
        <p:grpSpPr>
          <a:xfrm>
            <a:off x="734945" y="6257388"/>
            <a:ext cx="1160471" cy="390533"/>
            <a:chOff x="2604423" y="247812"/>
            <a:chExt cx="1379963" cy="464399"/>
          </a:xfrm>
        </p:grpSpPr>
        <p:pic>
          <p:nvPicPr>
            <p:cNvPr id="126" name="Shape 12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04423" y="456585"/>
              <a:ext cx="1379963" cy="255626"/>
            </a:xfrm>
            <a:prstGeom prst="rect">
              <a:avLst/>
            </a:prstGeom>
            <a:noFill/>
            <a:ln>
              <a:noFill/>
            </a:ln>
          </p:spPr>
        </p:pic>
        <p:pic>
          <p:nvPicPr>
            <p:cNvPr id="127" name="Shape 1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683155" y="247812"/>
              <a:ext cx="782595" cy="216129"/>
            </a:xfrm>
            <a:prstGeom prst="rect">
              <a:avLst/>
            </a:prstGeom>
            <a:noFill/>
            <a:ln>
              <a:noFill/>
            </a:ln>
          </p:spPr>
        </p:pic>
      </p:grpSp>
      <p:pic>
        <p:nvPicPr>
          <p:cNvPr id="128" name="Shape 12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81366" y="952500"/>
            <a:ext cx="2295513" cy="851676"/>
          </a:xfrm>
          <a:prstGeom prst="rect">
            <a:avLst/>
          </a:prstGeom>
          <a:noFill/>
          <a:ln>
            <a:noFill/>
          </a:ln>
        </p:spPr>
      </p:pic>
      <p:sp>
        <p:nvSpPr>
          <p:cNvPr id="129" name="Shape 129"/>
          <p:cNvSpPr txBox="1">
            <a:spLocks noGrp="1"/>
          </p:cNvSpPr>
          <p:nvPr>
            <p:ph type="subTitle" idx="1"/>
          </p:nvPr>
        </p:nvSpPr>
        <p:spPr>
          <a:xfrm>
            <a:off x="762338" y="3392306"/>
            <a:ext cx="9667451" cy="379591"/>
          </a:xfrm>
          <a:prstGeom prst="rect">
            <a:avLst/>
          </a:prstGeom>
          <a:noFill/>
          <a:ln>
            <a:noFill/>
          </a:ln>
        </p:spPr>
        <p:txBody>
          <a:bodyPr lIns="91425" tIns="91425" rIns="91425" bIns="91425" anchor="t" anchorCtr="0"/>
          <a:lstStyle>
            <a:lvl1pPr marL="0" marR="0" lvl="0" indent="0" algn="l" rtl="0">
              <a:lnSpc>
                <a:spcPct val="90000"/>
              </a:lnSpc>
              <a:spcBef>
                <a:spcPts val="667"/>
              </a:spcBef>
              <a:spcAft>
                <a:spcPts val="333"/>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30" name="Shape 130"/>
          <p:cNvSpPr txBox="1">
            <a:spLocks noGrp="1"/>
          </p:cNvSpPr>
          <p:nvPr>
            <p:ph type="title"/>
          </p:nvPr>
        </p:nvSpPr>
        <p:spPr>
          <a:xfrm>
            <a:off x="718795" y="2320878"/>
            <a:ext cx="9710378" cy="109206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4667"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31" name="Shape 131"/>
          <p:cNvSpPr txBox="1"/>
          <p:nvPr/>
        </p:nvSpPr>
        <p:spPr>
          <a:xfrm>
            <a:off x="801153" y="1578295"/>
            <a:ext cx="2432677" cy="233398"/>
          </a:xfrm>
          <a:prstGeom prst="rect">
            <a:avLst/>
          </a:prstGeom>
          <a:noFill/>
          <a:ln>
            <a:noFill/>
          </a:ln>
        </p:spPr>
        <p:txBody>
          <a:bodyPr lIns="101583" tIns="50778" rIns="101583" bIns="50778"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US" sz="889" b="0" i="0" u="none" strike="noStrike" cap="none">
                <a:solidFill>
                  <a:schemeClr val="dk2"/>
                </a:solidFill>
                <a:latin typeface="Arial"/>
                <a:ea typeface="Arial"/>
                <a:cs typeface="Arial"/>
                <a:sym typeface="Arial"/>
              </a:rPr>
              <a:t>Date| Location</a:t>
            </a:r>
          </a:p>
        </p:txBody>
      </p:sp>
    </p:spTree>
    <p:extLst>
      <p:ext uri="{BB962C8B-B14F-4D97-AF65-F5344CB8AC3E}">
        <p14:creationId xmlns:p14="http://schemas.microsoft.com/office/powerpoint/2010/main" val="40093827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Quote and Segue">
    <p:spTree>
      <p:nvGrpSpPr>
        <p:cNvPr id="1" name="Shape 132"/>
        <p:cNvGrpSpPr/>
        <p:nvPr/>
      </p:nvGrpSpPr>
      <p:grpSpPr>
        <a:xfrm>
          <a:off x="0" y="0"/>
          <a:ext cx="0" cy="0"/>
          <a:chOff x="0" y="0"/>
          <a:chExt cx="0" cy="0"/>
        </a:xfrm>
      </p:grpSpPr>
      <p:sp>
        <p:nvSpPr>
          <p:cNvPr id="133" name="Shape 133"/>
          <p:cNvSpPr/>
          <p:nvPr/>
        </p:nvSpPr>
        <p:spPr>
          <a:xfrm>
            <a:off x="1" y="1"/>
            <a:ext cx="12191999" cy="6857999"/>
          </a:xfrm>
          <a:prstGeom prst="rect">
            <a:avLst/>
          </a:prstGeom>
          <a:solidFill>
            <a:schemeClr val="lt2"/>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0484831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Agenda">
    <p:spTree>
      <p:nvGrpSpPr>
        <p:cNvPr id="1" name="Shape 134"/>
        <p:cNvGrpSpPr/>
        <p:nvPr/>
      </p:nvGrpSpPr>
      <p:grpSpPr>
        <a:xfrm>
          <a:off x="0" y="0"/>
          <a:ext cx="0" cy="0"/>
          <a:chOff x="0" y="0"/>
          <a:chExt cx="0" cy="0"/>
        </a:xfrm>
      </p:grpSpPr>
      <p:sp>
        <p:nvSpPr>
          <p:cNvPr id="135" name="Shape 135"/>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136" name="Shape 13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37" name="Shape 137"/>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40430271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Subtitle, and Content with CONFIDENTIAL">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553719" y="734695"/>
            <a:ext cx="11084559"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40" name="Shape 140"/>
          <p:cNvSpPr txBox="1">
            <a:spLocks noGrp="1"/>
          </p:cNvSpPr>
          <p:nvPr>
            <p:ph type="body" idx="1"/>
          </p:nvPr>
        </p:nvSpPr>
        <p:spPr>
          <a:xfrm>
            <a:off x="574167" y="2336704"/>
            <a:ext cx="11054080" cy="4132137"/>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41" name="Shape 141"/>
          <p:cNvSpPr txBox="1">
            <a:spLocks noGrp="1"/>
          </p:cNvSpPr>
          <p:nvPr>
            <p:ph type="body" idx="2"/>
          </p:nvPr>
        </p:nvSpPr>
        <p:spPr>
          <a:xfrm>
            <a:off x="553719" y="1314814"/>
            <a:ext cx="11084559" cy="583847"/>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42" name="Shape 142"/>
          <p:cNvSpPr/>
          <p:nvPr/>
        </p:nvSpPr>
        <p:spPr>
          <a:xfrm>
            <a:off x="7833031" y="6424130"/>
            <a:ext cx="3069851" cy="275711"/>
          </a:xfrm>
          <a:prstGeom prst="rect">
            <a:avLst/>
          </a:prstGeom>
          <a:noFill/>
          <a:ln>
            <a:noFill/>
          </a:ln>
        </p:spPr>
        <p:txBody>
          <a:bodyPr lIns="101583" tIns="50778" rIns="101583" bIns="50778" anchor="b" anchorCtr="0">
            <a:noAutofit/>
          </a:bodyPr>
          <a:lstStyle/>
          <a:p>
            <a:pPr marL="0" marR="0" lvl="0" indent="0" algn="r" rtl="0">
              <a:lnSpc>
                <a:spcPct val="90000"/>
              </a:lnSpc>
              <a:spcBef>
                <a:spcPts val="0"/>
              </a:spcBef>
              <a:spcAft>
                <a:spcPts val="0"/>
              </a:spcAft>
              <a:buClr>
                <a:schemeClr val="dk2"/>
              </a:buClr>
              <a:buSzPct val="25000"/>
              <a:buFont typeface="Trebuchet MS"/>
              <a:buNone/>
            </a:pPr>
            <a:r>
              <a:rPr lang="en-US" sz="889" b="1" i="0" u="none" strike="noStrike" cap="none">
                <a:solidFill>
                  <a:schemeClr val="dk2"/>
                </a:solidFill>
                <a:latin typeface="Trebuchet MS"/>
                <a:ea typeface="Trebuchet MS"/>
                <a:cs typeface="Trebuchet MS"/>
                <a:sym typeface="Trebuchet MS"/>
              </a:rPr>
              <a:t>NVIDIA CONFIDENTIAL. DO NOT DISTRIBUTE.</a:t>
            </a:r>
          </a:p>
        </p:txBody>
      </p:sp>
    </p:spTree>
    <p:extLst>
      <p:ext uri="{BB962C8B-B14F-4D97-AF65-F5344CB8AC3E}">
        <p14:creationId xmlns:p14="http://schemas.microsoft.com/office/powerpoint/2010/main" val="4903730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Subtitle, and Content - NO LOGO &amp; PAGE NUMBER">
    <p:spTree>
      <p:nvGrpSpPr>
        <p:cNvPr id="1" name="Shape 143"/>
        <p:cNvGrpSpPr/>
        <p:nvPr/>
      </p:nvGrpSpPr>
      <p:grpSpPr>
        <a:xfrm>
          <a:off x="0" y="0"/>
          <a:ext cx="0" cy="0"/>
          <a:chOff x="0" y="0"/>
          <a:chExt cx="0" cy="0"/>
        </a:xfrm>
      </p:grpSpPr>
      <p:sp>
        <p:nvSpPr>
          <p:cNvPr id="144" name="Shape 144"/>
          <p:cNvSpPr/>
          <p:nvPr/>
        </p:nvSpPr>
        <p:spPr>
          <a:xfrm>
            <a:off x="10086551" y="6440880"/>
            <a:ext cx="2105444" cy="417117"/>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45" name="Shape 145"/>
          <p:cNvSpPr txBox="1">
            <a:spLocks noGrp="1"/>
          </p:cNvSpPr>
          <p:nvPr>
            <p:ph type="title"/>
          </p:nvPr>
        </p:nvSpPr>
        <p:spPr>
          <a:xfrm>
            <a:off x="553719" y="734695"/>
            <a:ext cx="11084559"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46" name="Shape 146"/>
          <p:cNvSpPr txBox="1">
            <a:spLocks noGrp="1"/>
          </p:cNvSpPr>
          <p:nvPr>
            <p:ph type="body" idx="1"/>
          </p:nvPr>
        </p:nvSpPr>
        <p:spPr>
          <a:xfrm>
            <a:off x="568960" y="2336703"/>
            <a:ext cx="11054080" cy="4104176"/>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47" name="Shape 147"/>
          <p:cNvSpPr txBox="1">
            <a:spLocks noGrp="1"/>
          </p:cNvSpPr>
          <p:nvPr>
            <p:ph type="body" idx="2"/>
          </p:nvPr>
        </p:nvSpPr>
        <p:spPr>
          <a:xfrm>
            <a:off x="553719" y="1314814"/>
            <a:ext cx="11084559" cy="583847"/>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148" name="Shape 14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49" name="Shape 149"/>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13410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431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Content with Photograph">
    <p:spTree>
      <p:nvGrpSpPr>
        <p:cNvPr id="1" name="Shape 150"/>
        <p:cNvGrpSpPr/>
        <p:nvPr/>
      </p:nvGrpSpPr>
      <p:grpSpPr>
        <a:xfrm>
          <a:off x="0" y="0"/>
          <a:ext cx="0" cy="0"/>
          <a:chOff x="0" y="0"/>
          <a:chExt cx="0" cy="0"/>
        </a:xfrm>
      </p:grpSpPr>
      <p:grpSp>
        <p:nvGrpSpPr>
          <p:cNvPr id="151" name="Shape 151"/>
          <p:cNvGrpSpPr/>
          <p:nvPr/>
        </p:nvGrpSpPr>
        <p:grpSpPr>
          <a:xfrm>
            <a:off x="-13122" y="1"/>
            <a:ext cx="583540" cy="6857999"/>
            <a:chOff x="-11810" y="0"/>
            <a:chExt cx="525186" cy="6172199"/>
          </a:xfrm>
        </p:grpSpPr>
        <p:pic>
          <p:nvPicPr>
            <p:cNvPr id="152" name="Shape 15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13376" cy="6172199"/>
            </a:xfrm>
            <a:prstGeom prst="rect">
              <a:avLst/>
            </a:prstGeom>
            <a:noFill/>
            <a:ln>
              <a:noFill/>
            </a:ln>
          </p:spPr>
        </p:pic>
        <p:sp>
          <p:nvSpPr>
            <p:cNvPr id="153" name="Shape 153"/>
            <p:cNvSpPr/>
            <p:nvPr/>
          </p:nvSpPr>
          <p:spPr>
            <a:xfrm>
              <a:off x="0" y="0"/>
              <a:ext cx="513376" cy="6172199"/>
            </a:xfrm>
            <a:prstGeom prst="rect">
              <a:avLst/>
            </a:prstGeom>
            <a:gradFill>
              <a:gsLst>
                <a:gs pos="0">
                  <a:srgbClr val="FFFFFF">
                    <a:alpha val="0"/>
                  </a:srgbClr>
                </a:gs>
                <a:gs pos="100000">
                  <a:schemeClr val="lt1"/>
                </a:gs>
              </a:gsLst>
              <a:lin ang="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154" name="Shape 154"/>
            <p:cNvPicPr preferRelativeResize="0"/>
            <p:nvPr/>
          </p:nvPicPr>
          <p:blipFill rotWithShape="1">
            <a:blip r:embed="rId3" cstate="screen">
              <a:alphaModFix/>
              <a:extLst>
                <a:ext uri="{28A0092B-C50C-407E-A947-70E740481C1C}">
                  <a14:useLocalDpi xmlns:a14="http://schemas.microsoft.com/office/drawing/2010/main"/>
                </a:ext>
              </a:extLst>
            </a:blip>
            <a:srcRect b="31418"/>
            <a:stretch/>
          </p:blipFill>
          <p:spPr>
            <a:xfrm rot="5400000">
              <a:off x="-710096" y="699111"/>
              <a:ext cx="1873217" cy="476646"/>
            </a:xfrm>
            <a:prstGeom prst="rect">
              <a:avLst/>
            </a:prstGeom>
            <a:noFill/>
            <a:ln>
              <a:noFill/>
            </a:ln>
          </p:spPr>
        </p:pic>
      </p:grpSp>
      <p:sp>
        <p:nvSpPr>
          <p:cNvPr id="155" name="Shape 155"/>
          <p:cNvSpPr/>
          <p:nvPr/>
        </p:nvSpPr>
        <p:spPr>
          <a:xfrm>
            <a:off x="10490504" y="1"/>
            <a:ext cx="1701494"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56" name="Shape 156"/>
          <p:cNvSpPr txBox="1">
            <a:spLocks noGrp="1"/>
          </p:cNvSpPr>
          <p:nvPr>
            <p:ph type="title"/>
          </p:nvPr>
        </p:nvSpPr>
        <p:spPr>
          <a:xfrm>
            <a:off x="553719" y="703917"/>
            <a:ext cx="6580129" cy="687367"/>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57" name="Shape 157"/>
          <p:cNvSpPr txBox="1">
            <a:spLocks noGrp="1"/>
          </p:cNvSpPr>
          <p:nvPr>
            <p:ph type="body" idx="1"/>
          </p:nvPr>
        </p:nvSpPr>
        <p:spPr>
          <a:xfrm>
            <a:off x="568960" y="2336703"/>
            <a:ext cx="6562037" cy="4104176"/>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58" name="Shape 158"/>
          <p:cNvSpPr txBox="1">
            <a:spLocks noGrp="1"/>
          </p:cNvSpPr>
          <p:nvPr>
            <p:ph type="body" idx="2"/>
          </p:nvPr>
        </p:nvSpPr>
        <p:spPr>
          <a:xfrm>
            <a:off x="553719" y="1314814"/>
            <a:ext cx="6580129" cy="583847"/>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159" name="Shape 15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60" name="Shape 160"/>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15272557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cSld name="Video">
    <p:spTree>
      <p:nvGrpSpPr>
        <p:cNvPr id="1" name="Shape 161"/>
        <p:cNvGrpSpPr/>
        <p:nvPr/>
      </p:nvGrpSpPr>
      <p:grpSpPr>
        <a:xfrm>
          <a:off x="0" y="0"/>
          <a:ext cx="0" cy="0"/>
          <a:chOff x="0" y="0"/>
          <a:chExt cx="0" cy="0"/>
        </a:xfrm>
      </p:grpSpPr>
      <p:sp>
        <p:nvSpPr>
          <p:cNvPr id="162" name="Shape 162"/>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63" name="Shape 163"/>
          <p:cNvSpPr txBox="1">
            <a:spLocks noGrp="1"/>
          </p:cNvSpPr>
          <p:nvPr>
            <p:ph type="title"/>
          </p:nvPr>
        </p:nvSpPr>
        <p:spPr>
          <a:xfrm>
            <a:off x="1726106" y="5947367"/>
            <a:ext cx="8739784" cy="410369"/>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2222"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pic>
        <p:nvPicPr>
          <p:cNvPr id="164" name="Shape 16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903635" y="5713473"/>
            <a:ext cx="8384730" cy="115651"/>
          </a:xfrm>
          <a:prstGeom prst="rect">
            <a:avLst/>
          </a:prstGeom>
          <a:noFill/>
          <a:ln>
            <a:noFill/>
          </a:ln>
        </p:spPr>
      </p:pic>
      <p:pic>
        <p:nvPicPr>
          <p:cNvPr id="165" name="Shape 16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256463" y="6428244"/>
            <a:ext cx="645209" cy="229244"/>
          </a:xfrm>
          <a:prstGeom prst="rect">
            <a:avLst/>
          </a:prstGeom>
          <a:noFill/>
          <a:ln>
            <a:noFill/>
          </a:ln>
        </p:spPr>
      </p:pic>
      <p:sp>
        <p:nvSpPr>
          <p:cNvPr id="166" name="Shape 166"/>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5212984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DEMO Placeholder">
    <p:spTree>
      <p:nvGrpSpPr>
        <p:cNvPr id="1" name="Shape 167"/>
        <p:cNvGrpSpPr/>
        <p:nvPr/>
      </p:nvGrpSpPr>
      <p:grpSpPr>
        <a:xfrm>
          <a:off x="0" y="0"/>
          <a:ext cx="0" cy="0"/>
          <a:chOff x="0" y="0"/>
          <a:chExt cx="0" cy="0"/>
        </a:xfrm>
      </p:grpSpPr>
      <p:sp>
        <p:nvSpPr>
          <p:cNvPr id="168" name="Shape 168"/>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69" name="Shape 169"/>
          <p:cNvSpPr txBox="1">
            <a:spLocks noGrp="1"/>
          </p:cNvSpPr>
          <p:nvPr>
            <p:ph type="title"/>
          </p:nvPr>
        </p:nvSpPr>
        <p:spPr>
          <a:xfrm>
            <a:off x="553719" y="5743860"/>
            <a:ext cx="11084559" cy="595034"/>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lt1"/>
              </a:buClr>
              <a:buFont typeface="Trebuchet MS"/>
              <a:buNone/>
              <a:defRPr sz="3556"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pic>
        <p:nvPicPr>
          <p:cNvPr id="170" name="Shape 17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3" y="6428244"/>
            <a:ext cx="645209" cy="229244"/>
          </a:xfrm>
          <a:prstGeom prst="rect">
            <a:avLst/>
          </a:prstGeom>
          <a:noFill/>
          <a:ln>
            <a:noFill/>
          </a:ln>
        </p:spPr>
      </p:pic>
      <p:sp>
        <p:nvSpPr>
          <p:cNvPr id="171" name="Shape 171"/>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12081015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Closing Slide">
    <p:bg>
      <p:bgPr>
        <a:solidFill>
          <a:schemeClr val="lt1"/>
        </a:solidFill>
        <a:effectLst/>
      </p:bgPr>
    </p:bg>
    <p:spTree>
      <p:nvGrpSpPr>
        <p:cNvPr id="1" name="Shape 172"/>
        <p:cNvGrpSpPr/>
        <p:nvPr/>
      </p:nvGrpSpPr>
      <p:grpSpPr>
        <a:xfrm>
          <a:off x="0" y="0"/>
          <a:ext cx="0" cy="0"/>
          <a:chOff x="0" y="0"/>
          <a:chExt cx="0" cy="0"/>
        </a:xfrm>
      </p:grpSpPr>
      <p:grpSp>
        <p:nvGrpSpPr>
          <p:cNvPr id="173" name="Shape 173"/>
          <p:cNvGrpSpPr/>
          <p:nvPr/>
        </p:nvGrpSpPr>
        <p:grpSpPr>
          <a:xfrm>
            <a:off x="6335999" y="-42689"/>
            <a:ext cx="5920039" cy="6914811"/>
            <a:chOff x="5702400" y="-38420"/>
            <a:chExt cx="5328035" cy="6223330"/>
          </a:xfrm>
        </p:grpSpPr>
        <p:grpSp>
          <p:nvGrpSpPr>
            <p:cNvPr id="174" name="Shape 174"/>
            <p:cNvGrpSpPr/>
            <p:nvPr/>
          </p:nvGrpSpPr>
          <p:grpSpPr>
            <a:xfrm>
              <a:off x="5702400" y="-38420"/>
              <a:ext cx="5292000" cy="6223330"/>
              <a:chOff x="5702400" y="-38420"/>
              <a:chExt cx="5292000" cy="6223330"/>
            </a:xfrm>
          </p:grpSpPr>
          <p:sp>
            <p:nvSpPr>
              <p:cNvPr id="175" name="Shape 175"/>
              <p:cNvSpPr/>
              <p:nvPr/>
            </p:nvSpPr>
            <p:spPr>
              <a:xfrm>
                <a:off x="5702400" y="-7201"/>
                <a:ext cx="5292000" cy="6192111"/>
              </a:xfrm>
              <a:custGeom>
                <a:avLst/>
                <a:gdLst/>
                <a:ahLst/>
                <a:cxnLst/>
                <a:rect l="0" t="0" r="0" b="0"/>
                <a:pathLst>
                  <a:path w="120000" h="120000" extrusionOk="0">
                    <a:moveTo>
                      <a:pt x="0" y="0"/>
                    </a:moveTo>
                    <a:lnTo>
                      <a:pt x="120000" y="0"/>
                    </a:lnTo>
                    <a:lnTo>
                      <a:pt x="120000" y="120000"/>
                    </a:lnTo>
                    <a:lnTo>
                      <a:pt x="97057" y="119822"/>
                    </a:lnTo>
                    <a:lnTo>
                      <a:pt x="101519" y="23357"/>
                    </a:lnTo>
                    <a:lnTo>
                      <a:pt x="0" y="0"/>
                    </a:lnTo>
                    <a:close/>
                  </a:path>
                </a:pathLst>
              </a:custGeom>
              <a:solidFill>
                <a:schemeClr val="l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176" name="Shape 176"/>
              <p:cNvCxnSpPr>
                <a:stCxn id="177" idx="1"/>
              </p:cNvCxnSpPr>
              <p:nvPr/>
            </p:nvCxnSpPr>
            <p:spPr>
              <a:xfrm>
                <a:off x="10179035" y="1199983"/>
                <a:ext cx="812400" cy="1353899"/>
              </a:xfrm>
              <a:prstGeom prst="straightConnector1">
                <a:avLst/>
              </a:prstGeom>
              <a:noFill/>
              <a:ln w="9525" cap="flat" cmpd="sng">
                <a:solidFill>
                  <a:srgbClr val="3F3F3F"/>
                </a:solidFill>
                <a:prstDash val="solid"/>
                <a:round/>
                <a:headEnd type="none" w="med" len="med"/>
                <a:tailEnd type="none" w="med" len="med"/>
              </a:ln>
            </p:spPr>
          </p:cxnSp>
          <p:sp>
            <p:nvSpPr>
              <p:cNvPr id="177" name="Shape 177"/>
              <p:cNvSpPr/>
              <p:nvPr/>
            </p:nvSpPr>
            <p:spPr>
              <a:xfrm>
                <a:off x="10179035" y="1199983"/>
                <a:ext cx="814411" cy="3474817"/>
              </a:xfrm>
              <a:custGeom>
                <a:avLst/>
                <a:gdLst/>
                <a:ahLst/>
                <a:cxnLst/>
                <a:rect l="0" t="0" r="0" b="0"/>
                <a:pathLst>
                  <a:path w="120000" h="120000" extrusionOk="0">
                    <a:moveTo>
                      <a:pt x="120000" y="46753"/>
                    </a:moveTo>
                    <a:lnTo>
                      <a:pt x="0" y="0"/>
                    </a:lnTo>
                    <a:lnTo>
                      <a:pt x="120000" y="120000"/>
                    </a:lnTo>
                    <a:lnTo>
                      <a:pt x="120000" y="46380"/>
                    </a:lnTo>
                  </a:path>
                </a:pathLst>
              </a:custGeom>
              <a:solidFill>
                <a:srgbClr val="00483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178" name="Shape 178"/>
              <p:cNvCxnSpPr/>
              <p:nvPr/>
            </p:nvCxnSpPr>
            <p:spPr>
              <a:xfrm>
                <a:off x="10175782" y="1205266"/>
                <a:ext cx="815759" cy="3469533"/>
              </a:xfrm>
              <a:prstGeom prst="straightConnector1">
                <a:avLst/>
              </a:prstGeom>
              <a:noFill/>
              <a:ln w="19050" cap="flat" cmpd="sng">
                <a:solidFill>
                  <a:schemeClr val="lt1"/>
                </a:solidFill>
                <a:prstDash val="solid"/>
                <a:round/>
                <a:headEnd type="none" w="med" len="med"/>
                <a:tailEnd type="none" w="med" len="med"/>
              </a:ln>
            </p:spPr>
          </p:cxnSp>
          <p:cxnSp>
            <p:nvCxnSpPr>
              <p:cNvPr id="179" name="Shape 179"/>
              <p:cNvCxnSpPr/>
              <p:nvPr/>
            </p:nvCxnSpPr>
            <p:spPr>
              <a:xfrm rot="10800000" flipH="1">
                <a:off x="10171714" y="-38420"/>
                <a:ext cx="812139" cy="1244170"/>
              </a:xfrm>
              <a:prstGeom prst="straightConnector1">
                <a:avLst/>
              </a:prstGeom>
              <a:noFill/>
              <a:ln w="19050" cap="flat" cmpd="sng">
                <a:solidFill>
                  <a:schemeClr val="lt1"/>
                </a:solidFill>
                <a:prstDash val="solid"/>
                <a:round/>
                <a:headEnd type="none" w="med" len="med"/>
                <a:tailEnd type="none" w="med" len="med"/>
              </a:ln>
            </p:spPr>
          </p:cxnSp>
        </p:grpSp>
        <p:cxnSp>
          <p:nvCxnSpPr>
            <p:cNvPr id="180" name="Shape 180"/>
            <p:cNvCxnSpPr>
              <a:stCxn id="177" idx="1"/>
            </p:cNvCxnSpPr>
            <p:nvPr/>
          </p:nvCxnSpPr>
          <p:spPr>
            <a:xfrm>
              <a:off x="10179035" y="1199983"/>
              <a:ext cx="851400" cy="1385699"/>
            </a:xfrm>
            <a:prstGeom prst="straightConnector1">
              <a:avLst/>
            </a:prstGeom>
            <a:noFill/>
            <a:ln w="19050" cap="flat" cmpd="sng">
              <a:solidFill>
                <a:schemeClr val="lt1"/>
              </a:solidFill>
              <a:prstDash val="solid"/>
              <a:round/>
              <a:headEnd type="none" w="med" len="med"/>
              <a:tailEnd type="none" w="med" len="med"/>
            </a:ln>
          </p:spPr>
        </p:cxnSp>
      </p:grpSp>
      <p:pic>
        <p:nvPicPr>
          <p:cNvPr id="181" name="Shape 18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1"/>
            <a:ext cx="2909239" cy="6857999"/>
          </a:xfrm>
          <a:prstGeom prst="rect">
            <a:avLst/>
          </a:prstGeom>
          <a:noFill/>
          <a:ln>
            <a:noFill/>
          </a:ln>
        </p:spPr>
      </p:pic>
      <p:sp>
        <p:nvSpPr>
          <p:cNvPr id="182" name="Shape 182"/>
          <p:cNvSpPr/>
          <p:nvPr/>
        </p:nvSpPr>
        <p:spPr>
          <a:xfrm>
            <a:off x="1" y="1"/>
            <a:ext cx="2909239" cy="6857999"/>
          </a:xfrm>
          <a:prstGeom prst="rect">
            <a:avLst/>
          </a:prstGeom>
          <a:gradFill>
            <a:gsLst>
              <a:gs pos="0">
                <a:srgbClr val="FFFFFF">
                  <a:alpha val="0"/>
                </a:srgbClr>
              </a:gs>
              <a:gs pos="100000">
                <a:schemeClr val="lt1"/>
              </a:gs>
            </a:gsLst>
            <a:lin ang="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83" name="Shape 183"/>
          <p:cNvSpPr/>
          <p:nvPr/>
        </p:nvSpPr>
        <p:spPr>
          <a:xfrm>
            <a:off x="1" y="4344794"/>
            <a:ext cx="2909239" cy="2513206"/>
          </a:xfrm>
          <a:prstGeom prst="rect">
            <a:avLst/>
          </a:prstGeom>
          <a:gradFill>
            <a:gsLst>
              <a:gs pos="0">
                <a:srgbClr val="FFFFFF">
                  <a:alpha val="0"/>
                </a:srgbClr>
              </a:gs>
              <a:gs pos="68000">
                <a:schemeClr val="lt1"/>
              </a:gs>
              <a:gs pos="100000">
                <a:schemeClr val="lt1"/>
              </a:gs>
            </a:gsLst>
            <a:lin ang="270000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grpSp>
        <p:nvGrpSpPr>
          <p:cNvPr id="184" name="Shape 184"/>
          <p:cNvGrpSpPr/>
          <p:nvPr/>
        </p:nvGrpSpPr>
        <p:grpSpPr>
          <a:xfrm>
            <a:off x="734945" y="6257388"/>
            <a:ext cx="1160471" cy="390533"/>
            <a:chOff x="2604423" y="247812"/>
            <a:chExt cx="1379963" cy="464399"/>
          </a:xfrm>
        </p:grpSpPr>
        <p:pic>
          <p:nvPicPr>
            <p:cNvPr id="185" name="Shape 18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04423" y="456585"/>
              <a:ext cx="1379963" cy="255626"/>
            </a:xfrm>
            <a:prstGeom prst="rect">
              <a:avLst/>
            </a:prstGeom>
            <a:noFill/>
            <a:ln>
              <a:noFill/>
            </a:ln>
          </p:spPr>
        </p:pic>
        <p:pic>
          <p:nvPicPr>
            <p:cNvPr id="186" name="Shape 18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683155" y="247812"/>
              <a:ext cx="782595" cy="216129"/>
            </a:xfrm>
            <a:prstGeom prst="rect">
              <a:avLst/>
            </a:prstGeom>
            <a:noFill/>
            <a:ln>
              <a:noFill/>
            </a:ln>
          </p:spPr>
        </p:pic>
      </p:grpSp>
      <p:pic>
        <p:nvPicPr>
          <p:cNvPr id="187" name="Shape 18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81366" y="952500"/>
            <a:ext cx="2295513" cy="851676"/>
          </a:xfrm>
          <a:prstGeom prst="rect">
            <a:avLst/>
          </a:prstGeom>
          <a:noFill/>
          <a:ln>
            <a:noFill/>
          </a:ln>
        </p:spPr>
      </p:pic>
      <p:sp>
        <p:nvSpPr>
          <p:cNvPr id="188" name="Shape 188"/>
          <p:cNvSpPr txBox="1">
            <a:spLocks noGrp="1"/>
          </p:cNvSpPr>
          <p:nvPr>
            <p:ph type="title"/>
          </p:nvPr>
        </p:nvSpPr>
        <p:spPr>
          <a:xfrm>
            <a:off x="718795" y="2320878"/>
            <a:ext cx="9710378" cy="109206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4667"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89" name="Shape 189"/>
          <p:cNvSpPr txBox="1"/>
          <p:nvPr/>
        </p:nvSpPr>
        <p:spPr>
          <a:xfrm>
            <a:off x="801153" y="1578295"/>
            <a:ext cx="2432677" cy="233398"/>
          </a:xfrm>
          <a:prstGeom prst="rect">
            <a:avLst/>
          </a:prstGeom>
          <a:noFill/>
          <a:ln>
            <a:noFill/>
          </a:ln>
        </p:spPr>
        <p:txBody>
          <a:bodyPr lIns="101583" tIns="50778" rIns="101583" bIns="50778"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US" sz="889" b="0" i="0" u="none" strike="noStrike" cap="none">
                <a:solidFill>
                  <a:schemeClr val="dk2"/>
                </a:solidFill>
                <a:latin typeface="Arial"/>
                <a:ea typeface="Arial"/>
                <a:cs typeface="Arial"/>
                <a:sym typeface="Arial"/>
              </a:rPr>
              <a:t>April 4-7, 2016 | Silicon Valley</a:t>
            </a:r>
          </a:p>
        </p:txBody>
      </p:sp>
      <p:grpSp>
        <p:nvGrpSpPr>
          <p:cNvPr id="190" name="Shape 190"/>
          <p:cNvGrpSpPr/>
          <p:nvPr/>
        </p:nvGrpSpPr>
        <p:grpSpPr>
          <a:xfrm>
            <a:off x="582469" y="3540500"/>
            <a:ext cx="2754037" cy="483932"/>
            <a:chOff x="595237" y="2930564"/>
            <a:chExt cx="2478633" cy="435539"/>
          </a:xfrm>
        </p:grpSpPr>
        <p:pic>
          <p:nvPicPr>
            <p:cNvPr id="191" name="Shape 19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95237" y="2930564"/>
              <a:ext cx="2239132" cy="166596"/>
            </a:xfrm>
            <a:prstGeom prst="rect">
              <a:avLst/>
            </a:prstGeom>
            <a:noFill/>
            <a:ln>
              <a:noFill/>
            </a:ln>
          </p:spPr>
        </p:pic>
        <p:pic>
          <p:nvPicPr>
            <p:cNvPr id="192" name="Shape 192"/>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834737" y="3106992"/>
              <a:ext cx="2239132" cy="259111"/>
            </a:xfrm>
            <a:prstGeom prst="rect">
              <a:avLst/>
            </a:prstGeom>
            <a:noFill/>
            <a:ln>
              <a:noFill/>
            </a:ln>
          </p:spPr>
        </p:pic>
      </p:grpSp>
    </p:spTree>
    <p:extLst>
      <p:ext uri="{BB962C8B-B14F-4D97-AF65-F5344CB8AC3E}">
        <p14:creationId xmlns:p14="http://schemas.microsoft.com/office/powerpoint/2010/main" val="19197746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2_Title Slide - Images">
    <p:bg>
      <p:bgPr>
        <a:solidFill>
          <a:schemeClr val="lt1"/>
        </a:solidFill>
        <a:effectLst/>
      </p:bgPr>
    </p:bg>
    <p:spTree>
      <p:nvGrpSpPr>
        <p:cNvPr id="1" name="Shape 193"/>
        <p:cNvGrpSpPr/>
        <p:nvPr/>
      </p:nvGrpSpPr>
      <p:grpSpPr>
        <a:xfrm>
          <a:off x="0" y="0"/>
          <a:ext cx="0" cy="0"/>
          <a:chOff x="0" y="0"/>
          <a:chExt cx="0" cy="0"/>
        </a:xfrm>
      </p:grpSpPr>
      <p:pic>
        <p:nvPicPr>
          <p:cNvPr id="194" name="Shape 194"/>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2191999" cy="6602667"/>
          </a:xfrm>
          <a:prstGeom prst="rect">
            <a:avLst/>
          </a:prstGeom>
          <a:noFill/>
          <a:ln>
            <a:noFill/>
          </a:ln>
        </p:spPr>
      </p:pic>
      <p:sp>
        <p:nvSpPr>
          <p:cNvPr id="195" name="Shape 195"/>
          <p:cNvSpPr/>
          <p:nvPr/>
        </p:nvSpPr>
        <p:spPr>
          <a:xfrm rot="10800000" flipH="1">
            <a:off x="1" y="1"/>
            <a:ext cx="12191999" cy="6857999"/>
          </a:xfrm>
          <a:prstGeom prst="rect">
            <a:avLst/>
          </a:prstGeom>
          <a:gradFill>
            <a:gsLst>
              <a:gs pos="0">
                <a:schemeClr val="lt1"/>
              </a:gs>
              <a:gs pos="34000">
                <a:schemeClr val="lt1"/>
              </a:gs>
              <a:gs pos="100000">
                <a:srgbClr val="FFFFFF">
                  <a:alpha val="34509"/>
                </a:srgbClr>
              </a:gs>
            </a:gsLst>
            <a:lin ang="300012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96" name="Shape 196"/>
          <p:cNvSpPr txBox="1">
            <a:spLocks noGrp="1"/>
          </p:cNvSpPr>
          <p:nvPr>
            <p:ph type="subTitle" idx="1"/>
          </p:nvPr>
        </p:nvSpPr>
        <p:spPr>
          <a:xfrm>
            <a:off x="545524" y="5124780"/>
            <a:ext cx="6730000" cy="41033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1"/>
              </a:buClr>
              <a:buFont typeface="Trebuchet MS"/>
              <a:buNone/>
              <a:defRPr sz="2222" b="0" i="0" u="none" strike="noStrike" cap="none">
                <a:solidFill>
                  <a:srgbClr val="595959"/>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97" name="Shape 197"/>
          <p:cNvSpPr txBox="1">
            <a:spLocks noGrp="1"/>
          </p:cNvSpPr>
          <p:nvPr>
            <p:ph type="title"/>
          </p:nvPr>
        </p:nvSpPr>
        <p:spPr>
          <a:xfrm>
            <a:off x="545524" y="3816230"/>
            <a:ext cx="6730000" cy="109200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lt2"/>
              </a:buClr>
              <a:buFont typeface="Trebuchet MS"/>
              <a:buNone/>
              <a:defRPr sz="4889" b="1" i="0" u="none" strike="noStrike" cap="none">
                <a:solidFill>
                  <a:schemeClr val="lt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cxnSp>
        <p:nvCxnSpPr>
          <p:cNvPr id="198" name="Shape 198"/>
          <p:cNvCxnSpPr/>
          <p:nvPr/>
        </p:nvCxnSpPr>
        <p:spPr>
          <a:xfrm>
            <a:off x="648153" y="4989988"/>
            <a:ext cx="6062999" cy="0"/>
          </a:xfrm>
          <a:prstGeom prst="straightConnector1">
            <a:avLst/>
          </a:prstGeom>
          <a:noFill/>
          <a:ln w="9525" cap="rnd" cmpd="sng">
            <a:solidFill>
              <a:schemeClr val="accent4"/>
            </a:solidFill>
            <a:prstDash val="solid"/>
            <a:round/>
            <a:headEnd type="none" w="med" len="med"/>
            <a:tailEnd type="none" w="med" len="med"/>
          </a:ln>
        </p:spPr>
      </p:cxnSp>
      <p:pic>
        <p:nvPicPr>
          <p:cNvPr id="199" name="Shape 19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52" y="536956"/>
            <a:ext cx="2538333" cy="889332"/>
          </a:xfrm>
          <a:prstGeom prst="rect">
            <a:avLst/>
          </a:prstGeom>
          <a:noFill/>
          <a:ln>
            <a:noFill/>
          </a:ln>
        </p:spPr>
      </p:pic>
    </p:spTree>
    <p:extLst>
      <p:ext uri="{BB962C8B-B14F-4D97-AF65-F5344CB8AC3E}">
        <p14:creationId xmlns:p14="http://schemas.microsoft.com/office/powerpoint/2010/main" val="32923326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Agenda">
    <p:spTree>
      <p:nvGrpSpPr>
        <p:cNvPr id="1" name="Shape 156"/>
        <p:cNvGrpSpPr/>
        <p:nvPr/>
      </p:nvGrpSpPr>
      <p:grpSpPr>
        <a:xfrm>
          <a:off x="0" y="0"/>
          <a:ext cx="0" cy="0"/>
          <a:chOff x="0" y="0"/>
          <a:chExt cx="0" cy="0"/>
        </a:xfrm>
      </p:grpSpPr>
      <p:sp>
        <p:nvSpPr>
          <p:cNvPr id="157" name="Shape 157"/>
          <p:cNvSpPr/>
          <p:nvPr/>
        </p:nvSpPr>
        <p:spPr>
          <a:xfrm>
            <a:off x="1" y="1"/>
            <a:ext cx="12191999" cy="6857999"/>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158" name="Shape 15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59" name="Shape 159"/>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17522075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Only">
    <p:spTree>
      <p:nvGrpSpPr>
        <p:cNvPr id="1" name="Shape 160"/>
        <p:cNvGrpSpPr/>
        <p:nvPr/>
      </p:nvGrpSpPr>
      <p:grpSpPr>
        <a:xfrm>
          <a:off x="0" y="0"/>
          <a:ext cx="0" cy="0"/>
          <a:chOff x="0" y="0"/>
          <a:chExt cx="0" cy="0"/>
        </a:xfrm>
      </p:grpSpPr>
      <p:sp>
        <p:nvSpPr>
          <p:cNvPr id="161" name="Shape 161"/>
          <p:cNvSpPr/>
          <p:nvPr/>
        </p:nvSpPr>
        <p:spPr>
          <a:xfrm>
            <a:off x="10404817" y="1"/>
            <a:ext cx="1787179" cy="6857999"/>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62" name="Shape 162"/>
          <p:cNvSpPr txBox="1">
            <a:spLocks noGrp="1"/>
          </p:cNvSpPr>
          <p:nvPr>
            <p:ph type="title"/>
          </p:nvPr>
        </p:nvSpPr>
        <p:spPr>
          <a:xfrm>
            <a:off x="553719" y="734695"/>
            <a:ext cx="11084559" cy="65659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89" marR="0" lvl="5" indent="-14105"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80" marR="0" lvl="6" indent="-1410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70" marR="0" lvl="7" indent="-14097"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60" marR="0" lvl="8" indent="-1409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pic>
        <p:nvPicPr>
          <p:cNvPr id="163" name="Shape 16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64" name="Shape 164"/>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1325336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Subtitle, and Two Content">
    <p:spTree>
      <p:nvGrpSpPr>
        <p:cNvPr id="1" name="Shape 165"/>
        <p:cNvGrpSpPr/>
        <p:nvPr/>
      </p:nvGrpSpPr>
      <p:grpSpPr>
        <a:xfrm>
          <a:off x="0" y="0"/>
          <a:ext cx="0" cy="0"/>
          <a:chOff x="0" y="0"/>
          <a:chExt cx="0" cy="0"/>
        </a:xfrm>
      </p:grpSpPr>
      <p:sp>
        <p:nvSpPr>
          <p:cNvPr id="166" name="Shape 166"/>
          <p:cNvSpPr/>
          <p:nvPr/>
        </p:nvSpPr>
        <p:spPr>
          <a:xfrm>
            <a:off x="10772047" y="6450203"/>
            <a:ext cx="1419951" cy="407797"/>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67" name="Shape 167"/>
          <p:cNvSpPr txBox="1">
            <a:spLocks noGrp="1"/>
          </p:cNvSpPr>
          <p:nvPr>
            <p:ph type="title"/>
          </p:nvPr>
        </p:nvSpPr>
        <p:spPr>
          <a:xfrm>
            <a:off x="553719" y="727058"/>
            <a:ext cx="11084559" cy="65659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89" marR="0" lvl="5" indent="-14105"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80" marR="0" lvl="6" indent="-1410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70" marR="0" lvl="7" indent="-14097"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60" marR="0" lvl="8" indent="-1409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68" name="Shape 168"/>
          <p:cNvSpPr txBox="1">
            <a:spLocks noGrp="1"/>
          </p:cNvSpPr>
          <p:nvPr>
            <p:ph type="body" idx="1"/>
          </p:nvPr>
        </p:nvSpPr>
        <p:spPr>
          <a:xfrm>
            <a:off x="746695" y="2346287"/>
            <a:ext cx="5203608" cy="4103910"/>
          </a:xfrm>
          <a:prstGeom prst="rect">
            <a:avLst/>
          </a:prstGeom>
          <a:noFill/>
          <a:ln w="9525" cap="flat" cmpd="sng">
            <a:solidFill>
              <a:schemeClr val="dk2"/>
            </a:solidFill>
            <a:prstDash val="solid"/>
            <a:round/>
            <a:headEnd type="none" w="med" len="med"/>
            <a:tailEnd type="none" w="med" len="med"/>
          </a:ln>
        </p:spPr>
        <p:txBody>
          <a:bodyPr wrap="square"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88" marR="0" lvl="1" indent="-14105"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03" marR="0" lvl="2" indent="-24681"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2074313" marR="0" lvl="3" indent="14111"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455308" marR="0" lvl="4" indent="14111"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5pPr>
            <a:lvl6pPr marL="2963303" marR="0" lvl="5" indent="14111"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471299" marR="0" lvl="6" indent="14111"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979291" marR="0" lvl="7" indent="14112"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4487286" marR="0" lvl="8" indent="14112"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69" name="Shape 169"/>
          <p:cNvSpPr txBox="1">
            <a:spLocks noGrp="1"/>
          </p:cNvSpPr>
          <p:nvPr>
            <p:ph type="body" idx="2"/>
          </p:nvPr>
        </p:nvSpPr>
        <p:spPr>
          <a:xfrm>
            <a:off x="6251057" y="2346287"/>
            <a:ext cx="5203607" cy="4103910"/>
          </a:xfrm>
          <a:prstGeom prst="rect">
            <a:avLst/>
          </a:prstGeom>
          <a:noFill/>
          <a:ln w="9525" cap="flat" cmpd="sng">
            <a:solidFill>
              <a:schemeClr val="dk2"/>
            </a:solidFill>
            <a:prstDash val="solid"/>
            <a:round/>
            <a:headEnd type="none" w="med" len="med"/>
            <a:tailEnd type="none" w="med" len="med"/>
          </a:ln>
        </p:spPr>
        <p:txBody>
          <a:bodyPr wrap="square"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88" marR="0" lvl="1" indent="-14105"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03" marR="0" lvl="2" indent="-24681"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2074313" marR="0" lvl="3" indent="14111"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455308" marR="0" lvl="4" indent="14111"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5pPr>
            <a:lvl6pPr marL="2963303" marR="0" lvl="5" indent="14111"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471299" marR="0" lvl="6" indent="14111"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979291" marR="0" lvl="7" indent="14112"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4487286" marR="0" lvl="8" indent="14112"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70" name="Shape 170"/>
          <p:cNvSpPr txBox="1">
            <a:spLocks noGrp="1"/>
          </p:cNvSpPr>
          <p:nvPr>
            <p:ph type="body" idx="3"/>
          </p:nvPr>
        </p:nvSpPr>
        <p:spPr>
          <a:xfrm>
            <a:off x="553719" y="1311740"/>
            <a:ext cx="11084559" cy="583847"/>
          </a:xfrm>
          <a:prstGeom prst="rect">
            <a:avLst/>
          </a:prstGeom>
          <a:noFill/>
          <a:ln>
            <a:noFill/>
          </a:ln>
        </p:spPr>
        <p:txBody>
          <a:bodyPr wrap="square"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88" marR="0" lvl="1" indent="-14105"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03" marR="0" lvl="2" indent="-24681"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7994" marR="0" lvl="3" indent="-24676"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8986" marR="0" lvl="4" indent="-2467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991525" marR="0" lvl="5"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499521" marR="0" lvl="6"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4007513" marR="0" lvl="7"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515508" marR="0" lvl="8"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171" name="Shape 17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72" name="Shape 172"/>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1201757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ransition - Green">
    <p:spTree>
      <p:nvGrpSpPr>
        <p:cNvPr id="1" name="Shape 173"/>
        <p:cNvGrpSpPr/>
        <p:nvPr/>
      </p:nvGrpSpPr>
      <p:grpSpPr>
        <a:xfrm>
          <a:off x="0" y="0"/>
          <a:ext cx="0" cy="0"/>
          <a:chOff x="0" y="0"/>
          <a:chExt cx="0" cy="0"/>
        </a:xfrm>
      </p:grpSpPr>
      <p:sp>
        <p:nvSpPr>
          <p:cNvPr id="174" name="Shape 174"/>
          <p:cNvSpPr/>
          <p:nvPr/>
        </p:nvSpPr>
        <p:spPr>
          <a:xfrm>
            <a:off x="1" y="1"/>
            <a:ext cx="12191999" cy="6857999"/>
          </a:xfrm>
          <a:prstGeom prst="rect">
            <a:avLst/>
          </a:prstGeom>
          <a:solidFill>
            <a:schemeClr val="lt2"/>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75" name="Shape 175"/>
          <p:cNvSpPr txBox="1">
            <a:spLocks noGrp="1"/>
          </p:cNvSpPr>
          <p:nvPr>
            <p:ph type="title"/>
          </p:nvPr>
        </p:nvSpPr>
        <p:spPr>
          <a:xfrm>
            <a:off x="553719" y="3100704"/>
            <a:ext cx="11084559" cy="656590"/>
          </a:xfrm>
          <a:prstGeom prst="rect">
            <a:avLst/>
          </a:prstGeom>
          <a:noFill/>
          <a:ln>
            <a:noFill/>
          </a:ln>
        </p:spPr>
        <p:txBody>
          <a:bodyPr wrap="square" lIns="91425" tIns="91425" rIns="91425" bIns="91425" anchor="ctr" anchorCtr="0"/>
          <a:lstStyle>
            <a:lvl1pPr marL="0" marR="0" lvl="0" indent="0" algn="ctr" rtl="0">
              <a:lnSpc>
                <a:spcPct val="90000"/>
              </a:lnSpc>
              <a:spcBef>
                <a:spcPts val="0"/>
              </a:spcBef>
              <a:spcAft>
                <a:spcPts val="0"/>
              </a:spcAft>
              <a:buClr>
                <a:schemeClr val="lt1"/>
              </a:buClr>
              <a:buFont typeface="Trebuchet MS"/>
              <a:buNone/>
              <a:defRPr sz="4000"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89" marR="0" lvl="5" indent="-14105"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80" marR="0" lvl="6" indent="-1410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70" marR="0" lvl="7" indent="-14097"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60" marR="0" lvl="8" indent="-1409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26948001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0_Title Slide - Images">
    <p:bg>
      <p:bgPr>
        <a:solidFill>
          <a:schemeClr val="lt1"/>
        </a:solidFill>
        <a:effectLst/>
      </p:bgPr>
    </p:bg>
    <p:spTree>
      <p:nvGrpSpPr>
        <p:cNvPr id="1" name="Shape 176"/>
        <p:cNvGrpSpPr/>
        <p:nvPr/>
      </p:nvGrpSpPr>
      <p:grpSpPr>
        <a:xfrm>
          <a:off x="0" y="0"/>
          <a:ext cx="0" cy="0"/>
          <a:chOff x="0" y="0"/>
          <a:chExt cx="0" cy="0"/>
        </a:xfrm>
      </p:grpSpPr>
      <p:grpSp>
        <p:nvGrpSpPr>
          <p:cNvPr id="177" name="Shape 177"/>
          <p:cNvGrpSpPr/>
          <p:nvPr/>
        </p:nvGrpSpPr>
        <p:grpSpPr>
          <a:xfrm>
            <a:off x="6335999" y="-42689"/>
            <a:ext cx="5920039" cy="6914811"/>
            <a:chOff x="5702400" y="-38420"/>
            <a:chExt cx="5328035" cy="6223330"/>
          </a:xfrm>
        </p:grpSpPr>
        <p:grpSp>
          <p:nvGrpSpPr>
            <p:cNvPr id="178" name="Shape 178"/>
            <p:cNvGrpSpPr/>
            <p:nvPr/>
          </p:nvGrpSpPr>
          <p:grpSpPr>
            <a:xfrm>
              <a:off x="5702400" y="-38420"/>
              <a:ext cx="5292000" cy="6223330"/>
              <a:chOff x="5702400" y="-38420"/>
              <a:chExt cx="5292000" cy="6223330"/>
            </a:xfrm>
          </p:grpSpPr>
          <p:sp>
            <p:nvSpPr>
              <p:cNvPr id="179" name="Shape 179"/>
              <p:cNvSpPr/>
              <p:nvPr/>
            </p:nvSpPr>
            <p:spPr>
              <a:xfrm>
                <a:off x="5702400" y="-7201"/>
                <a:ext cx="5292000" cy="6192111"/>
              </a:xfrm>
              <a:custGeom>
                <a:avLst/>
                <a:gdLst/>
                <a:ahLst/>
                <a:cxnLst/>
                <a:rect l="0" t="0" r="0" b="0"/>
                <a:pathLst>
                  <a:path w="120000" h="120000" extrusionOk="0">
                    <a:moveTo>
                      <a:pt x="0" y="0"/>
                    </a:moveTo>
                    <a:lnTo>
                      <a:pt x="120000" y="0"/>
                    </a:lnTo>
                    <a:lnTo>
                      <a:pt x="120000" y="120000"/>
                    </a:lnTo>
                    <a:lnTo>
                      <a:pt x="97057" y="119822"/>
                    </a:lnTo>
                    <a:lnTo>
                      <a:pt x="101519" y="23357"/>
                    </a:lnTo>
                    <a:lnTo>
                      <a:pt x="0" y="0"/>
                    </a:lnTo>
                    <a:close/>
                  </a:path>
                </a:pathLst>
              </a:custGeom>
              <a:solidFill>
                <a:schemeClr val="lt2"/>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180" name="Shape 180"/>
              <p:cNvCxnSpPr>
                <a:stCxn id="181" idx="1"/>
              </p:cNvCxnSpPr>
              <p:nvPr/>
            </p:nvCxnSpPr>
            <p:spPr>
              <a:xfrm>
                <a:off x="10179035" y="1199983"/>
                <a:ext cx="812400" cy="1353899"/>
              </a:xfrm>
              <a:prstGeom prst="straightConnector1">
                <a:avLst/>
              </a:prstGeom>
              <a:noFill/>
              <a:ln w="9525" cap="flat" cmpd="sng">
                <a:solidFill>
                  <a:srgbClr val="3F3F3F"/>
                </a:solidFill>
                <a:prstDash val="solid"/>
                <a:round/>
                <a:headEnd type="none" w="med" len="med"/>
                <a:tailEnd type="none" w="med" len="med"/>
              </a:ln>
            </p:spPr>
          </p:cxnSp>
          <p:sp>
            <p:nvSpPr>
              <p:cNvPr id="181" name="Shape 181"/>
              <p:cNvSpPr/>
              <p:nvPr/>
            </p:nvSpPr>
            <p:spPr>
              <a:xfrm>
                <a:off x="10179035" y="1199983"/>
                <a:ext cx="814411" cy="3474817"/>
              </a:xfrm>
              <a:custGeom>
                <a:avLst/>
                <a:gdLst/>
                <a:ahLst/>
                <a:cxnLst/>
                <a:rect l="0" t="0" r="0" b="0"/>
                <a:pathLst>
                  <a:path w="120000" h="120000" extrusionOk="0">
                    <a:moveTo>
                      <a:pt x="120000" y="46753"/>
                    </a:moveTo>
                    <a:lnTo>
                      <a:pt x="0" y="0"/>
                    </a:lnTo>
                    <a:lnTo>
                      <a:pt x="120000" y="120000"/>
                    </a:lnTo>
                    <a:lnTo>
                      <a:pt x="120000" y="46380"/>
                    </a:lnTo>
                  </a:path>
                </a:pathLst>
              </a:custGeom>
              <a:solidFill>
                <a:srgbClr val="0048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182" name="Shape 182"/>
              <p:cNvCxnSpPr/>
              <p:nvPr/>
            </p:nvCxnSpPr>
            <p:spPr>
              <a:xfrm>
                <a:off x="10175782" y="1205266"/>
                <a:ext cx="815759" cy="3469532"/>
              </a:xfrm>
              <a:prstGeom prst="straightConnector1">
                <a:avLst/>
              </a:prstGeom>
              <a:noFill/>
              <a:ln w="19050" cap="flat" cmpd="sng">
                <a:solidFill>
                  <a:schemeClr val="lt1"/>
                </a:solidFill>
                <a:prstDash val="solid"/>
                <a:round/>
                <a:headEnd type="none" w="med" len="med"/>
                <a:tailEnd type="none" w="med" len="med"/>
              </a:ln>
            </p:spPr>
          </p:cxnSp>
          <p:cxnSp>
            <p:nvCxnSpPr>
              <p:cNvPr id="183" name="Shape 183"/>
              <p:cNvCxnSpPr/>
              <p:nvPr/>
            </p:nvCxnSpPr>
            <p:spPr>
              <a:xfrm rot="10800000" flipH="1">
                <a:off x="10171714" y="-38420"/>
                <a:ext cx="812139" cy="1244170"/>
              </a:xfrm>
              <a:prstGeom prst="straightConnector1">
                <a:avLst/>
              </a:prstGeom>
              <a:noFill/>
              <a:ln w="19050" cap="flat" cmpd="sng">
                <a:solidFill>
                  <a:schemeClr val="lt1"/>
                </a:solidFill>
                <a:prstDash val="solid"/>
                <a:round/>
                <a:headEnd type="none" w="med" len="med"/>
                <a:tailEnd type="none" w="med" len="med"/>
              </a:ln>
            </p:spPr>
          </p:cxnSp>
        </p:grpSp>
        <p:cxnSp>
          <p:nvCxnSpPr>
            <p:cNvPr id="184" name="Shape 184"/>
            <p:cNvCxnSpPr>
              <a:stCxn id="181" idx="1"/>
            </p:cNvCxnSpPr>
            <p:nvPr/>
          </p:nvCxnSpPr>
          <p:spPr>
            <a:xfrm>
              <a:off x="10179035" y="1199983"/>
              <a:ext cx="851400" cy="1385699"/>
            </a:xfrm>
            <a:prstGeom prst="straightConnector1">
              <a:avLst/>
            </a:prstGeom>
            <a:noFill/>
            <a:ln w="19050" cap="flat" cmpd="sng">
              <a:solidFill>
                <a:schemeClr val="lt1"/>
              </a:solidFill>
              <a:prstDash val="solid"/>
              <a:round/>
              <a:headEnd type="none" w="med" len="med"/>
              <a:tailEnd type="none" w="med" len="med"/>
            </a:ln>
          </p:spPr>
        </p:cxnSp>
      </p:grpSp>
      <p:pic>
        <p:nvPicPr>
          <p:cNvPr id="185" name="Shape 18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1"/>
            <a:ext cx="2909239" cy="6857999"/>
          </a:xfrm>
          <a:prstGeom prst="rect">
            <a:avLst/>
          </a:prstGeom>
          <a:noFill/>
          <a:ln>
            <a:noFill/>
          </a:ln>
        </p:spPr>
      </p:pic>
      <p:sp>
        <p:nvSpPr>
          <p:cNvPr id="186" name="Shape 186"/>
          <p:cNvSpPr/>
          <p:nvPr/>
        </p:nvSpPr>
        <p:spPr>
          <a:xfrm>
            <a:off x="1" y="1"/>
            <a:ext cx="2909239" cy="6857999"/>
          </a:xfrm>
          <a:prstGeom prst="rect">
            <a:avLst/>
          </a:prstGeom>
          <a:gradFill>
            <a:gsLst>
              <a:gs pos="0">
                <a:srgbClr val="FFFFFF">
                  <a:alpha val="0"/>
                </a:srgbClr>
              </a:gs>
              <a:gs pos="100000">
                <a:schemeClr val="lt1"/>
              </a:gs>
            </a:gsLst>
            <a:lin ang="0" scaled="0"/>
          </a:gra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87" name="Shape 187"/>
          <p:cNvSpPr/>
          <p:nvPr/>
        </p:nvSpPr>
        <p:spPr>
          <a:xfrm>
            <a:off x="1" y="4344794"/>
            <a:ext cx="2909239" cy="2513206"/>
          </a:xfrm>
          <a:prstGeom prst="rect">
            <a:avLst/>
          </a:prstGeom>
          <a:gradFill>
            <a:gsLst>
              <a:gs pos="0">
                <a:srgbClr val="FFFFFF">
                  <a:alpha val="0"/>
                </a:srgbClr>
              </a:gs>
              <a:gs pos="68000">
                <a:schemeClr val="lt1"/>
              </a:gs>
              <a:gs pos="100000">
                <a:schemeClr val="lt1"/>
              </a:gs>
            </a:gsLst>
            <a:lin ang="2700000" scaled="0"/>
          </a:gra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grpSp>
        <p:nvGrpSpPr>
          <p:cNvPr id="188" name="Shape 188"/>
          <p:cNvGrpSpPr/>
          <p:nvPr/>
        </p:nvGrpSpPr>
        <p:grpSpPr>
          <a:xfrm>
            <a:off x="734946" y="6257389"/>
            <a:ext cx="1160471" cy="390533"/>
            <a:chOff x="2604423" y="247812"/>
            <a:chExt cx="1379963" cy="464399"/>
          </a:xfrm>
        </p:grpSpPr>
        <p:pic>
          <p:nvPicPr>
            <p:cNvPr id="189" name="Shape 1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04423" y="456585"/>
              <a:ext cx="1379963" cy="255626"/>
            </a:xfrm>
            <a:prstGeom prst="rect">
              <a:avLst/>
            </a:prstGeom>
            <a:noFill/>
            <a:ln>
              <a:noFill/>
            </a:ln>
          </p:spPr>
        </p:pic>
        <p:pic>
          <p:nvPicPr>
            <p:cNvPr id="190" name="Shape 19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683155" y="247812"/>
              <a:ext cx="782595" cy="216129"/>
            </a:xfrm>
            <a:prstGeom prst="rect">
              <a:avLst/>
            </a:prstGeom>
            <a:noFill/>
            <a:ln>
              <a:noFill/>
            </a:ln>
          </p:spPr>
        </p:pic>
      </p:grpSp>
      <p:pic>
        <p:nvPicPr>
          <p:cNvPr id="191" name="Shape 19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81366" y="952500"/>
            <a:ext cx="2295513" cy="851676"/>
          </a:xfrm>
          <a:prstGeom prst="rect">
            <a:avLst/>
          </a:prstGeom>
          <a:noFill/>
          <a:ln>
            <a:noFill/>
          </a:ln>
        </p:spPr>
      </p:pic>
      <p:sp>
        <p:nvSpPr>
          <p:cNvPr id="192" name="Shape 192"/>
          <p:cNvSpPr txBox="1">
            <a:spLocks noGrp="1"/>
          </p:cNvSpPr>
          <p:nvPr>
            <p:ph type="subTitle" idx="1"/>
          </p:nvPr>
        </p:nvSpPr>
        <p:spPr>
          <a:xfrm>
            <a:off x="762338" y="3392306"/>
            <a:ext cx="9667451" cy="379591"/>
          </a:xfrm>
          <a:prstGeom prst="rect">
            <a:avLst/>
          </a:prstGeom>
          <a:noFill/>
          <a:ln>
            <a:noFill/>
          </a:ln>
        </p:spPr>
        <p:txBody>
          <a:bodyPr wrap="square" lIns="91425" tIns="91425" rIns="91425" bIns="91425" anchor="t" anchorCtr="0"/>
          <a:lstStyle>
            <a:lvl1pPr marL="0" marR="0" lvl="0" indent="0" algn="l" rtl="0">
              <a:lnSpc>
                <a:spcPct val="90000"/>
              </a:lnSpc>
              <a:spcBef>
                <a:spcPts val="667"/>
              </a:spcBef>
              <a:spcAft>
                <a:spcPts val="333"/>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634988" marR="0" lvl="1" indent="-14105"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03" marR="0" lvl="2" indent="-24681"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2102535" marR="0" lvl="3"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483530" marR="0" lvl="4"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991525" marR="0" lvl="5"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499521" marR="0" lvl="6"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4007513" marR="0" lvl="7"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515508" marR="0" lvl="8"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93" name="Shape 193"/>
          <p:cNvSpPr txBox="1">
            <a:spLocks noGrp="1"/>
          </p:cNvSpPr>
          <p:nvPr>
            <p:ph type="title"/>
          </p:nvPr>
        </p:nvSpPr>
        <p:spPr>
          <a:xfrm>
            <a:off x="718795" y="2320878"/>
            <a:ext cx="9710378" cy="1092060"/>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4667"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89" marR="0" lvl="5" indent="-14105"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80" marR="0" lvl="6" indent="-1410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70" marR="0" lvl="7" indent="-14097"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60" marR="0" lvl="8" indent="-1409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94" name="Shape 194"/>
          <p:cNvSpPr txBox="1"/>
          <p:nvPr/>
        </p:nvSpPr>
        <p:spPr>
          <a:xfrm>
            <a:off x="801153" y="1578295"/>
            <a:ext cx="2432677" cy="233398"/>
          </a:xfrm>
          <a:prstGeom prst="rect">
            <a:avLst/>
          </a:prstGeom>
          <a:noFill/>
          <a:ln>
            <a:noFill/>
          </a:ln>
        </p:spPr>
        <p:txBody>
          <a:bodyPr wrap="square" lIns="101583" tIns="50778" rIns="101583" bIns="50778"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US" sz="889" b="0" i="0" u="none" strike="noStrike" cap="none">
                <a:solidFill>
                  <a:schemeClr val="dk2"/>
                </a:solidFill>
                <a:latin typeface="Arial"/>
                <a:ea typeface="Arial"/>
                <a:cs typeface="Arial"/>
                <a:sym typeface="Arial"/>
              </a:rPr>
              <a:t>Date| Location</a:t>
            </a:r>
          </a:p>
        </p:txBody>
      </p:sp>
    </p:spTree>
    <p:extLst>
      <p:ext uri="{BB962C8B-B14F-4D97-AF65-F5344CB8AC3E}">
        <p14:creationId xmlns:p14="http://schemas.microsoft.com/office/powerpoint/2010/main" val="1991672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989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Content with Photograph">
    <p:spTree>
      <p:nvGrpSpPr>
        <p:cNvPr id="1" name="Shape 200"/>
        <p:cNvGrpSpPr/>
        <p:nvPr/>
      </p:nvGrpSpPr>
      <p:grpSpPr>
        <a:xfrm>
          <a:off x="0" y="0"/>
          <a:ext cx="0" cy="0"/>
          <a:chOff x="0" y="0"/>
          <a:chExt cx="0" cy="0"/>
        </a:xfrm>
      </p:grpSpPr>
      <p:grpSp>
        <p:nvGrpSpPr>
          <p:cNvPr id="201" name="Shape 201"/>
          <p:cNvGrpSpPr/>
          <p:nvPr/>
        </p:nvGrpSpPr>
        <p:grpSpPr>
          <a:xfrm>
            <a:off x="-13122" y="1"/>
            <a:ext cx="583540" cy="6857999"/>
            <a:chOff x="-11810" y="0"/>
            <a:chExt cx="525186" cy="6172199"/>
          </a:xfrm>
        </p:grpSpPr>
        <p:pic>
          <p:nvPicPr>
            <p:cNvPr id="202" name="Shape 20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13376" cy="6172199"/>
            </a:xfrm>
            <a:prstGeom prst="rect">
              <a:avLst/>
            </a:prstGeom>
            <a:noFill/>
            <a:ln>
              <a:noFill/>
            </a:ln>
          </p:spPr>
        </p:pic>
        <p:sp>
          <p:nvSpPr>
            <p:cNvPr id="203" name="Shape 203"/>
            <p:cNvSpPr/>
            <p:nvPr/>
          </p:nvSpPr>
          <p:spPr>
            <a:xfrm>
              <a:off x="0" y="0"/>
              <a:ext cx="513376" cy="6172199"/>
            </a:xfrm>
            <a:prstGeom prst="rect">
              <a:avLst/>
            </a:prstGeom>
            <a:gradFill>
              <a:gsLst>
                <a:gs pos="0">
                  <a:srgbClr val="FFFFFF">
                    <a:alpha val="0"/>
                  </a:srgbClr>
                </a:gs>
                <a:gs pos="100000">
                  <a:schemeClr val="lt1"/>
                </a:gs>
              </a:gsLst>
              <a:lin ang="0" scaled="0"/>
            </a:gra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204" name="Shape 204"/>
            <p:cNvPicPr preferRelativeResize="0"/>
            <p:nvPr/>
          </p:nvPicPr>
          <p:blipFill rotWithShape="1">
            <a:blip r:embed="rId3" cstate="screen">
              <a:alphaModFix/>
              <a:extLst>
                <a:ext uri="{28A0092B-C50C-407E-A947-70E740481C1C}">
                  <a14:useLocalDpi xmlns:a14="http://schemas.microsoft.com/office/drawing/2010/main"/>
                </a:ext>
              </a:extLst>
            </a:blip>
            <a:srcRect b="31418"/>
            <a:stretch/>
          </p:blipFill>
          <p:spPr>
            <a:xfrm rot="5400000">
              <a:off x="-710096" y="699111"/>
              <a:ext cx="1873217" cy="476646"/>
            </a:xfrm>
            <a:prstGeom prst="rect">
              <a:avLst/>
            </a:prstGeom>
            <a:noFill/>
            <a:ln>
              <a:noFill/>
            </a:ln>
          </p:spPr>
        </p:pic>
      </p:grpSp>
      <p:sp>
        <p:nvSpPr>
          <p:cNvPr id="205" name="Shape 205"/>
          <p:cNvSpPr/>
          <p:nvPr/>
        </p:nvSpPr>
        <p:spPr>
          <a:xfrm>
            <a:off x="10490504" y="1"/>
            <a:ext cx="1701494" cy="6857999"/>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206" name="Shape 206"/>
          <p:cNvSpPr txBox="1">
            <a:spLocks noGrp="1"/>
          </p:cNvSpPr>
          <p:nvPr>
            <p:ph type="title"/>
          </p:nvPr>
        </p:nvSpPr>
        <p:spPr>
          <a:xfrm>
            <a:off x="553719" y="703917"/>
            <a:ext cx="6580129" cy="687367"/>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89" marR="0" lvl="5" indent="-14105"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80" marR="0" lvl="6" indent="-1410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70" marR="0" lvl="7" indent="-14097"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60" marR="0" lvl="8" indent="-1409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207" name="Shape 207"/>
          <p:cNvSpPr txBox="1">
            <a:spLocks noGrp="1"/>
          </p:cNvSpPr>
          <p:nvPr>
            <p:ph type="body" idx="1"/>
          </p:nvPr>
        </p:nvSpPr>
        <p:spPr>
          <a:xfrm>
            <a:off x="568960" y="2336703"/>
            <a:ext cx="6562037" cy="4104176"/>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88" marR="0" lvl="1" indent="-14105"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03" marR="0" lvl="2" indent="-24681"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3pPr>
            <a:lvl4pPr marL="2074313" marR="0" lvl="3" indent="14111"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483530" marR="0" lvl="4" indent="14111"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991525" marR="0" lvl="5"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499521" marR="0" lvl="6"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4007513" marR="0" lvl="7"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515508" marR="0" lvl="8"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08" name="Shape 208"/>
          <p:cNvSpPr txBox="1">
            <a:spLocks noGrp="1"/>
          </p:cNvSpPr>
          <p:nvPr>
            <p:ph type="body" idx="2"/>
          </p:nvPr>
        </p:nvSpPr>
        <p:spPr>
          <a:xfrm>
            <a:off x="553719" y="1314814"/>
            <a:ext cx="6580129" cy="583847"/>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88" marR="0" lvl="1" indent="-14105"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03" marR="0" lvl="2" indent="-24681"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7994" marR="0" lvl="3" indent="-24676"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8986" marR="0" lvl="4" indent="-2467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991525" marR="0" lvl="5"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499521" marR="0" lvl="6"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4007513" marR="0" lvl="7"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515508" marR="0" lvl="8"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209" name="Shape 20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210" name="Shape 210"/>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74352046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cSld name="Video">
    <p:spTree>
      <p:nvGrpSpPr>
        <p:cNvPr id="1" name="Shape 211"/>
        <p:cNvGrpSpPr/>
        <p:nvPr/>
      </p:nvGrpSpPr>
      <p:grpSpPr>
        <a:xfrm>
          <a:off x="0" y="0"/>
          <a:ext cx="0" cy="0"/>
          <a:chOff x="0" y="0"/>
          <a:chExt cx="0" cy="0"/>
        </a:xfrm>
      </p:grpSpPr>
      <p:sp>
        <p:nvSpPr>
          <p:cNvPr id="212" name="Shape 212"/>
          <p:cNvSpPr/>
          <p:nvPr/>
        </p:nvSpPr>
        <p:spPr>
          <a:xfrm>
            <a:off x="1" y="1"/>
            <a:ext cx="12191999" cy="6857999"/>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213" name="Shape 213"/>
          <p:cNvSpPr txBox="1">
            <a:spLocks noGrp="1"/>
          </p:cNvSpPr>
          <p:nvPr>
            <p:ph type="title"/>
          </p:nvPr>
        </p:nvSpPr>
        <p:spPr>
          <a:xfrm>
            <a:off x="1726106" y="5947367"/>
            <a:ext cx="8739784" cy="410369"/>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2222"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89" marR="0" lvl="5" indent="-14105"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80" marR="0" lvl="6" indent="-1410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70" marR="0" lvl="7" indent="-14097"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60" marR="0" lvl="8" indent="-1409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pic>
        <p:nvPicPr>
          <p:cNvPr id="214" name="Shape 21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903636" y="5713473"/>
            <a:ext cx="8384730" cy="115651"/>
          </a:xfrm>
          <a:prstGeom prst="rect">
            <a:avLst/>
          </a:prstGeom>
          <a:noFill/>
          <a:ln>
            <a:noFill/>
          </a:ln>
        </p:spPr>
      </p:pic>
    </p:spTree>
    <p:extLst>
      <p:ext uri="{BB962C8B-B14F-4D97-AF65-F5344CB8AC3E}">
        <p14:creationId xmlns:p14="http://schemas.microsoft.com/office/powerpoint/2010/main" val="218165265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DEMO Placeholder">
    <p:spTree>
      <p:nvGrpSpPr>
        <p:cNvPr id="1" name="Shape 215"/>
        <p:cNvGrpSpPr/>
        <p:nvPr/>
      </p:nvGrpSpPr>
      <p:grpSpPr>
        <a:xfrm>
          <a:off x="0" y="0"/>
          <a:ext cx="0" cy="0"/>
          <a:chOff x="0" y="0"/>
          <a:chExt cx="0" cy="0"/>
        </a:xfrm>
      </p:grpSpPr>
      <p:sp>
        <p:nvSpPr>
          <p:cNvPr id="216" name="Shape 216"/>
          <p:cNvSpPr/>
          <p:nvPr/>
        </p:nvSpPr>
        <p:spPr>
          <a:xfrm>
            <a:off x="1" y="1"/>
            <a:ext cx="12191999" cy="6857999"/>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217" name="Shape 217"/>
          <p:cNvSpPr txBox="1">
            <a:spLocks noGrp="1"/>
          </p:cNvSpPr>
          <p:nvPr>
            <p:ph type="title"/>
          </p:nvPr>
        </p:nvSpPr>
        <p:spPr>
          <a:xfrm>
            <a:off x="553719" y="5743860"/>
            <a:ext cx="11084559" cy="595034"/>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Font typeface="Trebuchet MS"/>
              <a:buNone/>
              <a:defRPr sz="3556"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89" marR="0" lvl="5" indent="-14105"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80" marR="0" lvl="6" indent="-1410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70" marR="0" lvl="7" indent="-14097"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60" marR="0" lvl="8" indent="-1409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79584074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Closing Slide">
    <p:bg>
      <p:bgPr>
        <a:solidFill>
          <a:schemeClr val="lt1"/>
        </a:solidFill>
        <a:effectLst/>
      </p:bgPr>
    </p:bg>
    <p:spTree>
      <p:nvGrpSpPr>
        <p:cNvPr id="1" name="Shape 218"/>
        <p:cNvGrpSpPr/>
        <p:nvPr/>
      </p:nvGrpSpPr>
      <p:grpSpPr>
        <a:xfrm>
          <a:off x="0" y="0"/>
          <a:ext cx="0" cy="0"/>
          <a:chOff x="0" y="0"/>
          <a:chExt cx="0" cy="0"/>
        </a:xfrm>
      </p:grpSpPr>
      <p:pic>
        <p:nvPicPr>
          <p:cNvPr id="219" name="Shape 219"/>
          <p:cNvPicPr preferRelativeResize="0"/>
          <p:nvPr/>
        </p:nvPicPr>
        <p:blipFill rotWithShape="1">
          <a:blip r:embed="rId2" cstate="screen">
            <a:alphaModFix/>
            <a:extLst>
              <a:ext uri="{28A0092B-C50C-407E-A947-70E740481C1C}">
                <a14:useLocalDpi xmlns:a14="http://schemas.microsoft.com/office/drawing/2010/main"/>
              </a:ext>
            </a:extLst>
          </a:blip>
          <a:srcRect l="-21751" b="-224"/>
          <a:stretch/>
        </p:blipFill>
        <p:spPr>
          <a:xfrm>
            <a:off x="0" y="0"/>
            <a:ext cx="12191998" cy="6602777"/>
          </a:xfrm>
          <a:prstGeom prst="rect">
            <a:avLst/>
          </a:prstGeom>
          <a:noFill/>
          <a:ln>
            <a:noFill/>
          </a:ln>
        </p:spPr>
      </p:pic>
      <p:sp>
        <p:nvSpPr>
          <p:cNvPr id="220" name="Shape 220"/>
          <p:cNvSpPr/>
          <p:nvPr/>
        </p:nvSpPr>
        <p:spPr>
          <a:xfrm rot="10800000" flipH="1">
            <a:off x="0" y="1"/>
            <a:ext cx="12191998" cy="6857999"/>
          </a:xfrm>
          <a:prstGeom prst="rect">
            <a:avLst/>
          </a:prstGeom>
          <a:gradFill>
            <a:gsLst>
              <a:gs pos="0">
                <a:schemeClr val="lt1"/>
              </a:gs>
              <a:gs pos="34000">
                <a:schemeClr val="lt1"/>
              </a:gs>
              <a:gs pos="100000">
                <a:srgbClr val="FFFFFF">
                  <a:alpha val="33333"/>
                </a:srgbClr>
              </a:gs>
            </a:gsLst>
            <a:lin ang="3000000" scaled="0"/>
          </a:gradFill>
          <a:ln>
            <a:noFill/>
          </a:ln>
        </p:spPr>
        <p:txBody>
          <a:bodyPr wrap="square" lIns="101583" tIns="50750" rIns="101583" bIns="5075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221" name="Shape 22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52" y="4336020"/>
            <a:ext cx="3592062" cy="1258603"/>
          </a:xfrm>
          <a:prstGeom prst="rect">
            <a:avLst/>
          </a:prstGeom>
          <a:noFill/>
          <a:ln>
            <a:noFill/>
          </a:ln>
        </p:spPr>
      </p:pic>
      <p:sp>
        <p:nvSpPr>
          <p:cNvPr id="222" name="Shape 222"/>
          <p:cNvSpPr txBox="1"/>
          <p:nvPr/>
        </p:nvSpPr>
        <p:spPr>
          <a:xfrm>
            <a:off x="535169" y="5901099"/>
            <a:ext cx="3705198" cy="410400"/>
          </a:xfrm>
          <a:prstGeom prst="rect">
            <a:avLst/>
          </a:prstGeom>
          <a:noFill/>
          <a:ln>
            <a:noFill/>
          </a:ln>
        </p:spPr>
        <p:txBody>
          <a:bodyPr wrap="square" lIns="101583" tIns="50750" rIns="101583" bIns="50750" anchor="ctr" anchorCtr="0">
            <a:noAutofit/>
          </a:bodyPr>
          <a:lstStyle/>
          <a:p>
            <a:pPr marL="0" marR="0" lvl="0" indent="0" algn="l" rtl="0">
              <a:lnSpc>
                <a:spcPct val="90000"/>
              </a:lnSpc>
              <a:spcBef>
                <a:spcPts val="0"/>
              </a:spcBef>
              <a:spcAft>
                <a:spcPts val="0"/>
              </a:spcAft>
              <a:buClr>
                <a:schemeClr val="lt2"/>
              </a:buClr>
              <a:buSzPct val="25000"/>
              <a:buFont typeface="Trebuchet MS"/>
              <a:buNone/>
            </a:pPr>
            <a:r>
              <a:rPr lang="en-US" sz="2267" b="0" i="0" u="none" strike="noStrike" cap="none">
                <a:solidFill>
                  <a:schemeClr val="lt2"/>
                </a:solidFill>
                <a:latin typeface="Trebuchet MS"/>
                <a:ea typeface="Trebuchet MS"/>
                <a:cs typeface="Trebuchet MS"/>
                <a:sym typeface="Trebuchet MS"/>
              </a:rPr>
              <a:t>www.nvidia.com/dli</a:t>
            </a:r>
          </a:p>
        </p:txBody>
      </p:sp>
    </p:spTree>
    <p:extLst>
      <p:ext uri="{BB962C8B-B14F-4D97-AF65-F5344CB8AC3E}">
        <p14:creationId xmlns:p14="http://schemas.microsoft.com/office/powerpoint/2010/main" val="13839443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553719" y="734694"/>
            <a:ext cx="11084799" cy="65680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9pPr>
          </a:lstStyle>
          <a:p>
            <a:endParaRPr/>
          </a:p>
        </p:txBody>
      </p:sp>
      <p:sp>
        <p:nvSpPr>
          <p:cNvPr id="335" name="Shape 335"/>
          <p:cNvSpPr txBox="1">
            <a:spLocks noGrp="1"/>
          </p:cNvSpPr>
          <p:nvPr>
            <p:ph type="body" idx="1"/>
          </p:nvPr>
        </p:nvSpPr>
        <p:spPr>
          <a:xfrm>
            <a:off x="574167" y="2336705"/>
            <a:ext cx="11054000" cy="4131999"/>
          </a:xfrm>
          <a:prstGeom prst="rect">
            <a:avLst/>
          </a:prstGeom>
          <a:noFill/>
          <a:ln>
            <a:noFill/>
          </a:ln>
        </p:spPr>
        <p:txBody>
          <a:bodyPr wrap="square" lIns="91425" tIns="91425" rIns="91425" bIns="91425" anchor="t" anchorCtr="0"/>
          <a:lstStyle>
            <a:lvl1pPr marL="0" marR="0" lvl="0" indent="0" algn="l" rtl="0">
              <a:lnSpc>
                <a:spcPct val="90000"/>
              </a:lnSpc>
              <a:spcBef>
                <a:spcPts val="1067"/>
              </a:spcBef>
              <a:spcAft>
                <a:spcPts val="1067"/>
              </a:spcAft>
              <a:buClr>
                <a:schemeClr val="dk1"/>
              </a:buClr>
              <a:buFont typeface="Trebuchet MS"/>
              <a:buNone/>
              <a:defRPr sz="2267" b="0" i="0" u="none" strike="noStrike" cap="none">
                <a:solidFill>
                  <a:schemeClr val="dk2"/>
                </a:solidFill>
                <a:latin typeface="Trebuchet MS"/>
                <a:ea typeface="Trebuchet MS"/>
                <a:cs typeface="Trebuchet MS"/>
                <a:sym typeface="Trebuchet MS"/>
              </a:defRPr>
            </a:lvl1pPr>
            <a:lvl2pPr marL="643460" marR="0" lvl="1" indent="-8465" algn="l" rtl="0">
              <a:lnSpc>
                <a:spcPct val="90000"/>
              </a:lnSpc>
              <a:spcBef>
                <a:spcPts val="1067"/>
              </a:spcBef>
              <a:spcAft>
                <a:spcPts val="1067"/>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02255" marR="0" lvl="2" indent="-2821" algn="l" rtl="0">
              <a:lnSpc>
                <a:spcPct val="90000"/>
              </a:lnSpc>
              <a:spcBef>
                <a:spcPts val="1067"/>
              </a:spcBef>
              <a:spcAft>
                <a:spcPts val="1067"/>
              </a:spcAft>
              <a:buClr>
                <a:schemeClr val="dk1"/>
              </a:buClr>
              <a:buFont typeface="Trebuchet MS"/>
              <a:buNone/>
              <a:defRPr sz="1733" b="0" i="0" u="none" strike="noStrike" cap="none">
                <a:solidFill>
                  <a:schemeClr val="dk2"/>
                </a:solidFill>
                <a:latin typeface="Trebuchet MS"/>
                <a:ea typeface="Trebuchet MS"/>
                <a:cs typeface="Trebuchet MS"/>
                <a:sym typeface="Trebuchet MS"/>
              </a:defRPr>
            </a:lvl3pPr>
            <a:lvl4pPr marL="1964247" marR="0" lvl="3" indent="-16932"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710" marR="0" lvl="4" indent="19754" algn="l" rtl="0">
              <a:lnSpc>
                <a:spcPct val="100000"/>
              </a:lnSpc>
              <a:spcBef>
                <a:spcPts val="400"/>
              </a:spcBef>
              <a:spcAft>
                <a:spcPts val="0"/>
              </a:spcAft>
              <a:buClr>
                <a:schemeClr val="dk1"/>
              </a:buClr>
              <a:buSzPct val="102000"/>
              <a:buFont typeface="Noto Sans Symbols"/>
              <a:buChar char="▪"/>
              <a:defRPr sz="2267" b="0" i="0" u="none" strike="noStrike" cap="none">
                <a:solidFill>
                  <a:schemeClr val="lt1"/>
                </a:solidFill>
                <a:latin typeface="Trebuchet MS"/>
                <a:ea typeface="Trebuchet MS"/>
                <a:cs typeface="Trebuchet MS"/>
                <a:sym typeface="Trebuchet MS"/>
              </a:defRPr>
            </a:lvl5pPr>
            <a:lvl6pPr marL="2861705" marR="0" lvl="5" indent="19754"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6pPr>
            <a:lvl7pPr marL="3369700" marR="0" lvl="6" indent="19754"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7pPr>
            <a:lvl8pPr marL="3877693" marR="0" lvl="7" indent="19755"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8pPr>
            <a:lvl9pPr marL="4385688" marR="0" lvl="8" indent="19755"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9pPr>
          </a:lstStyle>
          <a:p>
            <a:endParaRPr/>
          </a:p>
        </p:txBody>
      </p:sp>
      <p:sp>
        <p:nvSpPr>
          <p:cNvPr id="336" name="Shape 336"/>
          <p:cNvSpPr txBox="1">
            <a:spLocks noGrp="1"/>
          </p:cNvSpPr>
          <p:nvPr>
            <p:ph type="body" idx="2"/>
          </p:nvPr>
        </p:nvSpPr>
        <p:spPr>
          <a:xfrm>
            <a:off x="553719" y="1314813"/>
            <a:ext cx="11084799" cy="584000"/>
          </a:xfrm>
          <a:prstGeom prst="rect">
            <a:avLst/>
          </a:prstGeom>
          <a:noFill/>
          <a:ln>
            <a:noFill/>
          </a:ln>
        </p:spPr>
        <p:txBody>
          <a:bodyPr wrap="square" lIns="91425" tIns="91425" rIns="91425" bIns="91425" anchor="t" anchorCtr="0"/>
          <a:lstStyle>
            <a:lvl1pPr marL="0" marR="0" lvl="0" indent="0" algn="ctr" rtl="0">
              <a:lnSpc>
                <a:spcPct val="90000"/>
              </a:lnSpc>
              <a:spcBef>
                <a:spcPts val="1067"/>
              </a:spcBef>
              <a:spcAft>
                <a:spcPts val="1067"/>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43460" marR="0" lvl="1" indent="-8465" algn="ctr" rtl="0">
              <a:lnSpc>
                <a:spcPct val="90000"/>
              </a:lnSpc>
              <a:spcBef>
                <a:spcPts val="1067"/>
              </a:spcBef>
              <a:spcAft>
                <a:spcPts val="1067"/>
              </a:spcAft>
              <a:buClr>
                <a:schemeClr val="dk1"/>
              </a:buClr>
              <a:buFont typeface="Trebuchet MS"/>
              <a:buNone/>
              <a:defRPr sz="3067" b="0" i="0" u="none" strike="noStrike" cap="none">
                <a:solidFill>
                  <a:schemeClr val="lt2"/>
                </a:solidFill>
                <a:latin typeface="Trebuchet MS"/>
                <a:ea typeface="Trebuchet MS"/>
                <a:cs typeface="Trebuchet MS"/>
                <a:sym typeface="Trebuchet MS"/>
              </a:defRPr>
            </a:lvl2pPr>
            <a:lvl3pPr marL="1202255" marR="0" lvl="2" indent="-2821" algn="ctr" rtl="0">
              <a:lnSpc>
                <a:spcPct val="90000"/>
              </a:lnSpc>
              <a:spcBef>
                <a:spcPts val="1067"/>
              </a:spcBef>
              <a:spcAft>
                <a:spcPts val="1067"/>
              </a:spcAft>
              <a:buClr>
                <a:schemeClr val="dk1"/>
              </a:buClr>
              <a:buFont typeface="Trebuchet MS"/>
              <a:buNone/>
              <a:defRPr sz="3067" b="0" i="0" u="none" strike="noStrike" cap="none">
                <a:solidFill>
                  <a:schemeClr val="lt2"/>
                </a:solidFill>
                <a:latin typeface="Trebuchet MS"/>
                <a:ea typeface="Trebuchet MS"/>
                <a:cs typeface="Trebuchet MS"/>
                <a:sym typeface="Trebuchet MS"/>
              </a:defRPr>
            </a:lvl3pPr>
            <a:lvl4pPr marL="1710250" marR="0" lvl="3" indent="-2821" algn="ctr" rtl="0">
              <a:lnSpc>
                <a:spcPct val="100000"/>
              </a:lnSpc>
              <a:spcBef>
                <a:spcPts val="667"/>
              </a:spcBef>
              <a:spcAft>
                <a:spcPts val="0"/>
              </a:spcAft>
              <a:buClr>
                <a:schemeClr val="lt2"/>
              </a:buClr>
              <a:buFont typeface="Trebuchet MS"/>
              <a:buNone/>
              <a:defRPr sz="3067" b="0" i="0" u="none" strike="noStrike" cap="none">
                <a:solidFill>
                  <a:schemeClr val="lt2"/>
                </a:solidFill>
                <a:latin typeface="Trebuchet MS"/>
                <a:ea typeface="Trebuchet MS"/>
                <a:cs typeface="Trebuchet MS"/>
                <a:sym typeface="Trebuchet MS"/>
              </a:defRPr>
            </a:lvl4pPr>
            <a:lvl5pPr marL="2099712" marR="0" lvl="4" indent="-25400" algn="ctr" rtl="0">
              <a:lnSpc>
                <a:spcPct val="100000"/>
              </a:lnSpc>
              <a:spcBef>
                <a:spcPts val="667"/>
              </a:spcBef>
              <a:spcAft>
                <a:spcPts val="0"/>
              </a:spcAft>
              <a:buClr>
                <a:schemeClr val="lt2"/>
              </a:buClr>
              <a:buFont typeface="Trebuchet MS"/>
              <a:buNone/>
              <a:defRPr sz="3067" b="0" i="0" u="none" strike="noStrike" cap="none">
                <a:solidFill>
                  <a:schemeClr val="lt2"/>
                </a:solidFill>
                <a:latin typeface="Trebuchet MS"/>
                <a:ea typeface="Trebuchet MS"/>
                <a:cs typeface="Trebuchet MS"/>
                <a:sym typeface="Trebuchet MS"/>
              </a:defRPr>
            </a:lvl5pPr>
            <a:lvl6pPr marL="2861705" marR="0" lvl="5" indent="19754"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6pPr>
            <a:lvl7pPr marL="3369700" marR="0" lvl="6" indent="19754"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7pPr>
            <a:lvl8pPr marL="3877693" marR="0" lvl="7" indent="19755"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8pPr>
            <a:lvl9pPr marL="4385688" marR="0" lvl="8" indent="19755"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9419608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1566930" y="1137179"/>
            <a:ext cx="10169286" cy="529442"/>
          </a:xfrm>
          <a:prstGeom prst="rect">
            <a:avLst/>
          </a:prstGeom>
          <a:noFill/>
          <a:ln>
            <a:noFill/>
          </a:ln>
        </p:spPr>
        <p:txBody>
          <a:bodyPr wrap="square" lIns="91425" tIns="91425" rIns="91425" bIns="91425" anchor="ctr"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89" marR="0" lvl="5" indent="-14105"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80" marR="0" lvl="6" indent="-1410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70" marR="0" lvl="7" indent="-14097"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60" marR="0" lvl="8" indent="-1409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55" name="Shape 155"/>
          <p:cNvSpPr txBox="1">
            <a:spLocks noGrp="1"/>
          </p:cNvSpPr>
          <p:nvPr>
            <p:ph type="body" idx="1"/>
          </p:nvPr>
        </p:nvSpPr>
        <p:spPr>
          <a:xfrm>
            <a:off x="1552620" y="1831657"/>
            <a:ext cx="10169286" cy="4342110"/>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88" marR="0" lvl="1" indent="-14105"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03" marR="0" lvl="2" indent="-24681"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2102535" marR="0" lvl="3"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483530" marR="0" lvl="4"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991525" marR="0" lvl="5"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499521" marR="0" lvl="6"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4007513" marR="0" lvl="7"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515508" marR="0" lvl="8"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127310701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Agenda">
    <p:spTree>
      <p:nvGrpSpPr>
        <p:cNvPr id="1" name="Shape 156"/>
        <p:cNvGrpSpPr/>
        <p:nvPr/>
      </p:nvGrpSpPr>
      <p:grpSpPr>
        <a:xfrm>
          <a:off x="0" y="0"/>
          <a:ext cx="0" cy="0"/>
          <a:chOff x="0" y="0"/>
          <a:chExt cx="0" cy="0"/>
        </a:xfrm>
      </p:grpSpPr>
      <p:sp>
        <p:nvSpPr>
          <p:cNvPr id="157" name="Shape 157"/>
          <p:cNvSpPr/>
          <p:nvPr/>
        </p:nvSpPr>
        <p:spPr>
          <a:xfrm>
            <a:off x="1" y="1"/>
            <a:ext cx="12191999" cy="6857999"/>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158" name="Shape 15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59" name="Shape 159"/>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3835633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Only">
    <p:spTree>
      <p:nvGrpSpPr>
        <p:cNvPr id="1" name="Shape 160"/>
        <p:cNvGrpSpPr/>
        <p:nvPr/>
      </p:nvGrpSpPr>
      <p:grpSpPr>
        <a:xfrm>
          <a:off x="0" y="0"/>
          <a:ext cx="0" cy="0"/>
          <a:chOff x="0" y="0"/>
          <a:chExt cx="0" cy="0"/>
        </a:xfrm>
      </p:grpSpPr>
      <p:sp>
        <p:nvSpPr>
          <p:cNvPr id="161" name="Shape 161"/>
          <p:cNvSpPr/>
          <p:nvPr/>
        </p:nvSpPr>
        <p:spPr>
          <a:xfrm>
            <a:off x="10404817" y="1"/>
            <a:ext cx="1787179" cy="6857999"/>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62" name="Shape 162"/>
          <p:cNvSpPr txBox="1">
            <a:spLocks noGrp="1"/>
          </p:cNvSpPr>
          <p:nvPr>
            <p:ph type="title"/>
          </p:nvPr>
        </p:nvSpPr>
        <p:spPr>
          <a:xfrm>
            <a:off x="553719" y="734695"/>
            <a:ext cx="11084559" cy="65659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89" marR="0" lvl="5" indent="-14105"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80" marR="0" lvl="6" indent="-1410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70" marR="0" lvl="7" indent="-14097"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60" marR="0" lvl="8" indent="-1409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pic>
        <p:nvPicPr>
          <p:cNvPr id="163" name="Shape 16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64" name="Shape 164"/>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42718635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Title, Subtitle, and Two Content">
    <p:spTree>
      <p:nvGrpSpPr>
        <p:cNvPr id="1" name="Shape 165"/>
        <p:cNvGrpSpPr/>
        <p:nvPr/>
      </p:nvGrpSpPr>
      <p:grpSpPr>
        <a:xfrm>
          <a:off x="0" y="0"/>
          <a:ext cx="0" cy="0"/>
          <a:chOff x="0" y="0"/>
          <a:chExt cx="0" cy="0"/>
        </a:xfrm>
      </p:grpSpPr>
      <p:sp>
        <p:nvSpPr>
          <p:cNvPr id="166" name="Shape 166"/>
          <p:cNvSpPr/>
          <p:nvPr/>
        </p:nvSpPr>
        <p:spPr>
          <a:xfrm>
            <a:off x="10772047" y="6450203"/>
            <a:ext cx="1419951" cy="407797"/>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67" name="Shape 167"/>
          <p:cNvSpPr txBox="1">
            <a:spLocks noGrp="1"/>
          </p:cNvSpPr>
          <p:nvPr>
            <p:ph type="title"/>
          </p:nvPr>
        </p:nvSpPr>
        <p:spPr>
          <a:xfrm>
            <a:off x="553719" y="727058"/>
            <a:ext cx="11084559" cy="65659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89" marR="0" lvl="5" indent="-14105"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80" marR="0" lvl="6" indent="-1410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70" marR="0" lvl="7" indent="-14097"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60" marR="0" lvl="8" indent="-1409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68" name="Shape 168"/>
          <p:cNvSpPr txBox="1">
            <a:spLocks noGrp="1"/>
          </p:cNvSpPr>
          <p:nvPr>
            <p:ph type="body" idx="1"/>
          </p:nvPr>
        </p:nvSpPr>
        <p:spPr>
          <a:xfrm>
            <a:off x="746695" y="2346287"/>
            <a:ext cx="5203608" cy="4103910"/>
          </a:xfrm>
          <a:prstGeom prst="rect">
            <a:avLst/>
          </a:prstGeom>
          <a:noFill/>
          <a:ln w="9525" cap="flat" cmpd="sng">
            <a:solidFill>
              <a:schemeClr val="dk2"/>
            </a:solidFill>
            <a:prstDash val="solid"/>
            <a:round/>
            <a:headEnd type="none" w="med" len="med"/>
            <a:tailEnd type="none" w="med" len="med"/>
          </a:ln>
        </p:spPr>
        <p:txBody>
          <a:bodyPr wrap="square"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88" marR="0" lvl="1" indent="-14105"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03" marR="0" lvl="2" indent="-24681"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2074313" marR="0" lvl="3" indent="14111"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455308" marR="0" lvl="4" indent="14111"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5pPr>
            <a:lvl6pPr marL="2963303" marR="0" lvl="5" indent="14111"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471299" marR="0" lvl="6" indent="14111"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979291" marR="0" lvl="7" indent="14112"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4487286" marR="0" lvl="8" indent="14112"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69" name="Shape 169"/>
          <p:cNvSpPr txBox="1">
            <a:spLocks noGrp="1"/>
          </p:cNvSpPr>
          <p:nvPr>
            <p:ph type="body" idx="2"/>
          </p:nvPr>
        </p:nvSpPr>
        <p:spPr>
          <a:xfrm>
            <a:off x="6251057" y="2346287"/>
            <a:ext cx="5203607" cy="4103910"/>
          </a:xfrm>
          <a:prstGeom prst="rect">
            <a:avLst/>
          </a:prstGeom>
          <a:noFill/>
          <a:ln w="9525" cap="flat" cmpd="sng">
            <a:solidFill>
              <a:schemeClr val="dk2"/>
            </a:solidFill>
            <a:prstDash val="solid"/>
            <a:round/>
            <a:headEnd type="none" w="med" len="med"/>
            <a:tailEnd type="none" w="med" len="med"/>
          </a:ln>
        </p:spPr>
        <p:txBody>
          <a:bodyPr wrap="square"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88" marR="0" lvl="1" indent="-14105"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03" marR="0" lvl="2" indent="-24681"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2074313" marR="0" lvl="3" indent="14111"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455308" marR="0" lvl="4" indent="14111"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5pPr>
            <a:lvl6pPr marL="2963303" marR="0" lvl="5" indent="14111"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471299" marR="0" lvl="6" indent="14111"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979291" marR="0" lvl="7" indent="14112"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4487286" marR="0" lvl="8" indent="14112"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70" name="Shape 170"/>
          <p:cNvSpPr txBox="1">
            <a:spLocks noGrp="1"/>
          </p:cNvSpPr>
          <p:nvPr>
            <p:ph type="body" idx="3"/>
          </p:nvPr>
        </p:nvSpPr>
        <p:spPr>
          <a:xfrm>
            <a:off x="553719" y="1311740"/>
            <a:ext cx="11084559" cy="583847"/>
          </a:xfrm>
          <a:prstGeom prst="rect">
            <a:avLst/>
          </a:prstGeom>
          <a:noFill/>
          <a:ln>
            <a:noFill/>
          </a:ln>
        </p:spPr>
        <p:txBody>
          <a:bodyPr wrap="square"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88" marR="0" lvl="1" indent="-14105"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03" marR="0" lvl="2" indent="-24681"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7994" marR="0" lvl="3" indent="-24676"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8986" marR="0" lvl="4" indent="-2467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991525" marR="0" lvl="5"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499521" marR="0" lvl="6"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4007513" marR="0" lvl="7"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515508" marR="0" lvl="8"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171" name="Shape 17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72" name="Shape 172"/>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30348069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ransition - Green">
    <p:spTree>
      <p:nvGrpSpPr>
        <p:cNvPr id="1" name="Shape 173"/>
        <p:cNvGrpSpPr/>
        <p:nvPr/>
      </p:nvGrpSpPr>
      <p:grpSpPr>
        <a:xfrm>
          <a:off x="0" y="0"/>
          <a:ext cx="0" cy="0"/>
          <a:chOff x="0" y="0"/>
          <a:chExt cx="0" cy="0"/>
        </a:xfrm>
      </p:grpSpPr>
      <p:sp>
        <p:nvSpPr>
          <p:cNvPr id="174" name="Shape 174"/>
          <p:cNvSpPr/>
          <p:nvPr/>
        </p:nvSpPr>
        <p:spPr>
          <a:xfrm>
            <a:off x="1" y="1"/>
            <a:ext cx="12191999" cy="6857999"/>
          </a:xfrm>
          <a:prstGeom prst="rect">
            <a:avLst/>
          </a:prstGeom>
          <a:solidFill>
            <a:schemeClr val="lt2"/>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75" name="Shape 175"/>
          <p:cNvSpPr txBox="1">
            <a:spLocks noGrp="1"/>
          </p:cNvSpPr>
          <p:nvPr>
            <p:ph type="title"/>
          </p:nvPr>
        </p:nvSpPr>
        <p:spPr>
          <a:xfrm>
            <a:off x="553719" y="3100704"/>
            <a:ext cx="11084559" cy="656590"/>
          </a:xfrm>
          <a:prstGeom prst="rect">
            <a:avLst/>
          </a:prstGeom>
          <a:noFill/>
          <a:ln>
            <a:noFill/>
          </a:ln>
        </p:spPr>
        <p:txBody>
          <a:bodyPr wrap="square" lIns="91425" tIns="91425" rIns="91425" bIns="91425" anchor="ctr" anchorCtr="0"/>
          <a:lstStyle>
            <a:lvl1pPr marL="0" marR="0" lvl="0" indent="0" algn="ctr" rtl="0">
              <a:lnSpc>
                <a:spcPct val="90000"/>
              </a:lnSpc>
              <a:spcBef>
                <a:spcPts val="0"/>
              </a:spcBef>
              <a:spcAft>
                <a:spcPts val="0"/>
              </a:spcAft>
              <a:buClr>
                <a:schemeClr val="lt1"/>
              </a:buClr>
              <a:buFont typeface="Trebuchet MS"/>
              <a:buNone/>
              <a:defRPr sz="4000"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89" marR="0" lvl="5" indent="-14105"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80" marR="0" lvl="6" indent="-1410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70" marR="0" lvl="7" indent="-14097"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60" marR="0" lvl="8" indent="-1409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1352857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1726108" y="5947368"/>
            <a:ext cx="8739784" cy="410369"/>
          </a:xfrm>
        </p:spPr>
        <p:txBody>
          <a:bodyPr anchor="b"/>
          <a:lstStyle>
            <a:lvl1pPr algn="l">
              <a:defRPr sz="2222">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427072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10_Title Slide - Images">
    <p:bg>
      <p:bgPr>
        <a:solidFill>
          <a:schemeClr val="lt1"/>
        </a:solidFill>
        <a:effectLst/>
      </p:bgPr>
    </p:bg>
    <p:spTree>
      <p:nvGrpSpPr>
        <p:cNvPr id="1" name="Shape 176"/>
        <p:cNvGrpSpPr/>
        <p:nvPr/>
      </p:nvGrpSpPr>
      <p:grpSpPr>
        <a:xfrm>
          <a:off x="0" y="0"/>
          <a:ext cx="0" cy="0"/>
          <a:chOff x="0" y="0"/>
          <a:chExt cx="0" cy="0"/>
        </a:xfrm>
      </p:grpSpPr>
      <p:grpSp>
        <p:nvGrpSpPr>
          <p:cNvPr id="177" name="Shape 177"/>
          <p:cNvGrpSpPr/>
          <p:nvPr/>
        </p:nvGrpSpPr>
        <p:grpSpPr>
          <a:xfrm>
            <a:off x="6335999" y="-42689"/>
            <a:ext cx="5920039" cy="6914811"/>
            <a:chOff x="5702400" y="-38420"/>
            <a:chExt cx="5328035" cy="6223330"/>
          </a:xfrm>
        </p:grpSpPr>
        <p:grpSp>
          <p:nvGrpSpPr>
            <p:cNvPr id="178" name="Shape 178"/>
            <p:cNvGrpSpPr/>
            <p:nvPr/>
          </p:nvGrpSpPr>
          <p:grpSpPr>
            <a:xfrm>
              <a:off x="5702400" y="-38420"/>
              <a:ext cx="5292000" cy="6223330"/>
              <a:chOff x="5702400" y="-38420"/>
              <a:chExt cx="5292000" cy="6223330"/>
            </a:xfrm>
          </p:grpSpPr>
          <p:sp>
            <p:nvSpPr>
              <p:cNvPr id="179" name="Shape 179"/>
              <p:cNvSpPr/>
              <p:nvPr/>
            </p:nvSpPr>
            <p:spPr>
              <a:xfrm>
                <a:off x="5702400" y="-7201"/>
                <a:ext cx="5292000" cy="6192111"/>
              </a:xfrm>
              <a:custGeom>
                <a:avLst/>
                <a:gdLst/>
                <a:ahLst/>
                <a:cxnLst/>
                <a:rect l="0" t="0" r="0" b="0"/>
                <a:pathLst>
                  <a:path w="120000" h="120000" extrusionOk="0">
                    <a:moveTo>
                      <a:pt x="0" y="0"/>
                    </a:moveTo>
                    <a:lnTo>
                      <a:pt x="120000" y="0"/>
                    </a:lnTo>
                    <a:lnTo>
                      <a:pt x="120000" y="120000"/>
                    </a:lnTo>
                    <a:lnTo>
                      <a:pt x="97057" y="119822"/>
                    </a:lnTo>
                    <a:lnTo>
                      <a:pt x="101519" y="23357"/>
                    </a:lnTo>
                    <a:lnTo>
                      <a:pt x="0" y="0"/>
                    </a:lnTo>
                    <a:close/>
                  </a:path>
                </a:pathLst>
              </a:custGeom>
              <a:solidFill>
                <a:schemeClr val="lt2"/>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180" name="Shape 180"/>
              <p:cNvCxnSpPr>
                <a:stCxn id="181" idx="1"/>
              </p:cNvCxnSpPr>
              <p:nvPr/>
            </p:nvCxnSpPr>
            <p:spPr>
              <a:xfrm>
                <a:off x="10179035" y="1199983"/>
                <a:ext cx="812400" cy="1353899"/>
              </a:xfrm>
              <a:prstGeom prst="straightConnector1">
                <a:avLst/>
              </a:prstGeom>
              <a:noFill/>
              <a:ln w="9525" cap="flat" cmpd="sng">
                <a:solidFill>
                  <a:srgbClr val="3F3F3F"/>
                </a:solidFill>
                <a:prstDash val="solid"/>
                <a:round/>
                <a:headEnd type="none" w="med" len="med"/>
                <a:tailEnd type="none" w="med" len="med"/>
              </a:ln>
            </p:spPr>
          </p:cxnSp>
          <p:sp>
            <p:nvSpPr>
              <p:cNvPr id="181" name="Shape 181"/>
              <p:cNvSpPr/>
              <p:nvPr/>
            </p:nvSpPr>
            <p:spPr>
              <a:xfrm>
                <a:off x="10179035" y="1199983"/>
                <a:ext cx="814411" cy="3474817"/>
              </a:xfrm>
              <a:custGeom>
                <a:avLst/>
                <a:gdLst/>
                <a:ahLst/>
                <a:cxnLst/>
                <a:rect l="0" t="0" r="0" b="0"/>
                <a:pathLst>
                  <a:path w="120000" h="120000" extrusionOk="0">
                    <a:moveTo>
                      <a:pt x="120000" y="46753"/>
                    </a:moveTo>
                    <a:lnTo>
                      <a:pt x="0" y="0"/>
                    </a:lnTo>
                    <a:lnTo>
                      <a:pt x="120000" y="120000"/>
                    </a:lnTo>
                    <a:lnTo>
                      <a:pt x="120000" y="46380"/>
                    </a:lnTo>
                  </a:path>
                </a:pathLst>
              </a:custGeom>
              <a:solidFill>
                <a:srgbClr val="0048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182" name="Shape 182"/>
              <p:cNvCxnSpPr/>
              <p:nvPr/>
            </p:nvCxnSpPr>
            <p:spPr>
              <a:xfrm>
                <a:off x="10175782" y="1205266"/>
                <a:ext cx="815759" cy="3469532"/>
              </a:xfrm>
              <a:prstGeom prst="straightConnector1">
                <a:avLst/>
              </a:prstGeom>
              <a:noFill/>
              <a:ln w="19050" cap="flat" cmpd="sng">
                <a:solidFill>
                  <a:schemeClr val="lt1"/>
                </a:solidFill>
                <a:prstDash val="solid"/>
                <a:round/>
                <a:headEnd type="none" w="med" len="med"/>
                <a:tailEnd type="none" w="med" len="med"/>
              </a:ln>
            </p:spPr>
          </p:cxnSp>
          <p:cxnSp>
            <p:nvCxnSpPr>
              <p:cNvPr id="183" name="Shape 183"/>
              <p:cNvCxnSpPr/>
              <p:nvPr/>
            </p:nvCxnSpPr>
            <p:spPr>
              <a:xfrm rot="10800000" flipH="1">
                <a:off x="10171714" y="-38420"/>
                <a:ext cx="812139" cy="1244170"/>
              </a:xfrm>
              <a:prstGeom prst="straightConnector1">
                <a:avLst/>
              </a:prstGeom>
              <a:noFill/>
              <a:ln w="19050" cap="flat" cmpd="sng">
                <a:solidFill>
                  <a:schemeClr val="lt1"/>
                </a:solidFill>
                <a:prstDash val="solid"/>
                <a:round/>
                <a:headEnd type="none" w="med" len="med"/>
                <a:tailEnd type="none" w="med" len="med"/>
              </a:ln>
            </p:spPr>
          </p:cxnSp>
        </p:grpSp>
        <p:cxnSp>
          <p:nvCxnSpPr>
            <p:cNvPr id="184" name="Shape 184"/>
            <p:cNvCxnSpPr>
              <a:stCxn id="181" idx="1"/>
            </p:cNvCxnSpPr>
            <p:nvPr/>
          </p:nvCxnSpPr>
          <p:spPr>
            <a:xfrm>
              <a:off x="10179035" y="1199983"/>
              <a:ext cx="851400" cy="1385699"/>
            </a:xfrm>
            <a:prstGeom prst="straightConnector1">
              <a:avLst/>
            </a:prstGeom>
            <a:noFill/>
            <a:ln w="19050" cap="flat" cmpd="sng">
              <a:solidFill>
                <a:schemeClr val="lt1"/>
              </a:solidFill>
              <a:prstDash val="solid"/>
              <a:round/>
              <a:headEnd type="none" w="med" len="med"/>
              <a:tailEnd type="none" w="med" len="med"/>
            </a:ln>
          </p:spPr>
        </p:cxnSp>
      </p:grpSp>
      <p:pic>
        <p:nvPicPr>
          <p:cNvPr id="185" name="Shape 18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1"/>
            <a:ext cx="2909239" cy="6857999"/>
          </a:xfrm>
          <a:prstGeom prst="rect">
            <a:avLst/>
          </a:prstGeom>
          <a:noFill/>
          <a:ln>
            <a:noFill/>
          </a:ln>
        </p:spPr>
      </p:pic>
      <p:sp>
        <p:nvSpPr>
          <p:cNvPr id="186" name="Shape 186"/>
          <p:cNvSpPr/>
          <p:nvPr/>
        </p:nvSpPr>
        <p:spPr>
          <a:xfrm>
            <a:off x="1" y="1"/>
            <a:ext cx="2909239" cy="6857999"/>
          </a:xfrm>
          <a:prstGeom prst="rect">
            <a:avLst/>
          </a:prstGeom>
          <a:gradFill>
            <a:gsLst>
              <a:gs pos="0">
                <a:srgbClr val="FFFFFF">
                  <a:alpha val="0"/>
                </a:srgbClr>
              </a:gs>
              <a:gs pos="100000">
                <a:schemeClr val="lt1"/>
              </a:gs>
            </a:gsLst>
            <a:lin ang="0" scaled="0"/>
          </a:gra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87" name="Shape 187"/>
          <p:cNvSpPr/>
          <p:nvPr/>
        </p:nvSpPr>
        <p:spPr>
          <a:xfrm>
            <a:off x="1" y="4344794"/>
            <a:ext cx="2909239" cy="2513206"/>
          </a:xfrm>
          <a:prstGeom prst="rect">
            <a:avLst/>
          </a:prstGeom>
          <a:gradFill>
            <a:gsLst>
              <a:gs pos="0">
                <a:srgbClr val="FFFFFF">
                  <a:alpha val="0"/>
                </a:srgbClr>
              </a:gs>
              <a:gs pos="68000">
                <a:schemeClr val="lt1"/>
              </a:gs>
              <a:gs pos="100000">
                <a:schemeClr val="lt1"/>
              </a:gs>
            </a:gsLst>
            <a:lin ang="2700000" scaled="0"/>
          </a:gra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grpSp>
        <p:nvGrpSpPr>
          <p:cNvPr id="188" name="Shape 188"/>
          <p:cNvGrpSpPr/>
          <p:nvPr/>
        </p:nvGrpSpPr>
        <p:grpSpPr>
          <a:xfrm>
            <a:off x="734946" y="6257389"/>
            <a:ext cx="1160471" cy="390533"/>
            <a:chOff x="2604423" y="247812"/>
            <a:chExt cx="1379963" cy="464399"/>
          </a:xfrm>
        </p:grpSpPr>
        <p:pic>
          <p:nvPicPr>
            <p:cNvPr id="189" name="Shape 1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04423" y="456585"/>
              <a:ext cx="1379963" cy="255626"/>
            </a:xfrm>
            <a:prstGeom prst="rect">
              <a:avLst/>
            </a:prstGeom>
            <a:noFill/>
            <a:ln>
              <a:noFill/>
            </a:ln>
          </p:spPr>
        </p:pic>
        <p:pic>
          <p:nvPicPr>
            <p:cNvPr id="190" name="Shape 19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683155" y="247812"/>
              <a:ext cx="782595" cy="216129"/>
            </a:xfrm>
            <a:prstGeom prst="rect">
              <a:avLst/>
            </a:prstGeom>
            <a:noFill/>
            <a:ln>
              <a:noFill/>
            </a:ln>
          </p:spPr>
        </p:pic>
      </p:grpSp>
      <p:pic>
        <p:nvPicPr>
          <p:cNvPr id="191" name="Shape 19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81366" y="952500"/>
            <a:ext cx="2295513" cy="851676"/>
          </a:xfrm>
          <a:prstGeom prst="rect">
            <a:avLst/>
          </a:prstGeom>
          <a:noFill/>
          <a:ln>
            <a:noFill/>
          </a:ln>
        </p:spPr>
      </p:pic>
      <p:sp>
        <p:nvSpPr>
          <p:cNvPr id="192" name="Shape 192"/>
          <p:cNvSpPr txBox="1">
            <a:spLocks noGrp="1"/>
          </p:cNvSpPr>
          <p:nvPr>
            <p:ph type="subTitle" idx="1"/>
          </p:nvPr>
        </p:nvSpPr>
        <p:spPr>
          <a:xfrm>
            <a:off x="762338" y="3392306"/>
            <a:ext cx="9667451" cy="379591"/>
          </a:xfrm>
          <a:prstGeom prst="rect">
            <a:avLst/>
          </a:prstGeom>
          <a:noFill/>
          <a:ln>
            <a:noFill/>
          </a:ln>
        </p:spPr>
        <p:txBody>
          <a:bodyPr wrap="square" lIns="91425" tIns="91425" rIns="91425" bIns="91425" anchor="t" anchorCtr="0"/>
          <a:lstStyle>
            <a:lvl1pPr marL="0" marR="0" lvl="0" indent="0" algn="l" rtl="0">
              <a:lnSpc>
                <a:spcPct val="90000"/>
              </a:lnSpc>
              <a:spcBef>
                <a:spcPts val="667"/>
              </a:spcBef>
              <a:spcAft>
                <a:spcPts val="333"/>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634988" marR="0" lvl="1" indent="-14105"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03" marR="0" lvl="2" indent="-24681"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2102535" marR="0" lvl="3"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483530" marR="0" lvl="4"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991525" marR="0" lvl="5"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499521" marR="0" lvl="6"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4007513" marR="0" lvl="7"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515508" marR="0" lvl="8"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93" name="Shape 193"/>
          <p:cNvSpPr txBox="1">
            <a:spLocks noGrp="1"/>
          </p:cNvSpPr>
          <p:nvPr>
            <p:ph type="title"/>
          </p:nvPr>
        </p:nvSpPr>
        <p:spPr>
          <a:xfrm>
            <a:off x="718795" y="2320878"/>
            <a:ext cx="9710378" cy="1092060"/>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4667"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89" marR="0" lvl="5" indent="-14105"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80" marR="0" lvl="6" indent="-1410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70" marR="0" lvl="7" indent="-14097"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60" marR="0" lvl="8" indent="-1409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94" name="Shape 194"/>
          <p:cNvSpPr txBox="1"/>
          <p:nvPr/>
        </p:nvSpPr>
        <p:spPr>
          <a:xfrm>
            <a:off x="801153" y="1578295"/>
            <a:ext cx="2432677" cy="233398"/>
          </a:xfrm>
          <a:prstGeom prst="rect">
            <a:avLst/>
          </a:prstGeom>
          <a:noFill/>
          <a:ln>
            <a:noFill/>
          </a:ln>
        </p:spPr>
        <p:txBody>
          <a:bodyPr wrap="square" lIns="101583" tIns="50778" rIns="101583" bIns="50778"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US" sz="889" b="0" i="0" u="none" strike="noStrike" cap="none">
                <a:solidFill>
                  <a:schemeClr val="dk2"/>
                </a:solidFill>
                <a:latin typeface="Arial"/>
                <a:ea typeface="Arial"/>
                <a:cs typeface="Arial"/>
                <a:sym typeface="Arial"/>
              </a:rPr>
              <a:t>Date| Location</a:t>
            </a:r>
          </a:p>
        </p:txBody>
      </p:sp>
    </p:spTree>
    <p:extLst>
      <p:ext uri="{BB962C8B-B14F-4D97-AF65-F5344CB8AC3E}">
        <p14:creationId xmlns:p14="http://schemas.microsoft.com/office/powerpoint/2010/main" val="10089171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Subtitle, and Content with CONFIDENTIAL">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553719" y="734695"/>
            <a:ext cx="11084559" cy="65659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89" marR="0" lvl="5" indent="-14105"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80" marR="0" lvl="6" indent="-1410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70" marR="0" lvl="7" indent="-14097"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60" marR="0" lvl="8" indent="-1409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97" name="Shape 197"/>
          <p:cNvSpPr txBox="1">
            <a:spLocks noGrp="1"/>
          </p:cNvSpPr>
          <p:nvPr>
            <p:ph type="body" idx="1"/>
          </p:nvPr>
        </p:nvSpPr>
        <p:spPr>
          <a:xfrm>
            <a:off x="574167" y="2336703"/>
            <a:ext cx="11054080" cy="4132136"/>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88" marR="0" lvl="1" indent="-14105"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03" marR="0" lvl="2" indent="-24681"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2074313" marR="0" lvl="3" indent="14111"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483530" marR="0" lvl="4" indent="14111"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991525" marR="0" lvl="5"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499521" marR="0" lvl="6"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4007513" marR="0" lvl="7"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515508" marR="0" lvl="8"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98" name="Shape 198"/>
          <p:cNvSpPr txBox="1">
            <a:spLocks noGrp="1"/>
          </p:cNvSpPr>
          <p:nvPr>
            <p:ph type="body" idx="2"/>
          </p:nvPr>
        </p:nvSpPr>
        <p:spPr>
          <a:xfrm>
            <a:off x="553719" y="1314814"/>
            <a:ext cx="11084559" cy="583847"/>
          </a:xfrm>
          <a:prstGeom prst="rect">
            <a:avLst/>
          </a:prstGeom>
          <a:noFill/>
          <a:ln>
            <a:noFill/>
          </a:ln>
        </p:spPr>
        <p:txBody>
          <a:bodyPr wrap="square"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88" marR="0" lvl="1" indent="-14105"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03" marR="0" lvl="2" indent="-24681"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7994" marR="0" lvl="3" indent="-24676"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8986" marR="0" lvl="4" indent="-2467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991525" marR="0" lvl="5"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499521" marR="0" lvl="6"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4007513" marR="0" lvl="7"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515508" marR="0" lvl="8"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99" name="Shape 199"/>
          <p:cNvSpPr/>
          <p:nvPr/>
        </p:nvSpPr>
        <p:spPr>
          <a:xfrm>
            <a:off x="7833031" y="6424130"/>
            <a:ext cx="3069851" cy="275711"/>
          </a:xfrm>
          <a:prstGeom prst="rect">
            <a:avLst/>
          </a:prstGeom>
          <a:noFill/>
          <a:ln>
            <a:noFill/>
          </a:ln>
        </p:spPr>
        <p:txBody>
          <a:bodyPr wrap="square" lIns="101583" tIns="50778" rIns="101583" bIns="50778" anchor="b" anchorCtr="0">
            <a:noAutofit/>
          </a:bodyPr>
          <a:lstStyle/>
          <a:p>
            <a:pPr marL="0" marR="0" lvl="0" indent="0" algn="r" rtl="0">
              <a:lnSpc>
                <a:spcPct val="90000"/>
              </a:lnSpc>
              <a:spcBef>
                <a:spcPts val="0"/>
              </a:spcBef>
              <a:spcAft>
                <a:spcPts val="0"/>
              </a:spcAft>
              <a:buClr>
                <a:schemeClr val="dk2"/>
              </a:buClr>
              <a:buSzPct val="25000"/>
              <a:buFont typeface="Trebuchet MS"/>
              <a:buNone/>
            </a:pPr>
            <a:r>
              <a:rPr lang="en-US" sz="889" b="1" i="0" u="none" strike="noStrike" cap="none">
                <a:solidFill>
                  <a:schemeClr val="dk2"/>
                </a:solidFill>
                <a:latin typeface="Trebuchet MS"/>
                <a:ea typeface="Trebuchet MS"/>
                <a:cs typeface="Trebuchet MS"/>
                <a:sym typeface="Trebuchet MS"/>
              </a:rPr>
              <a:t>NVIDIA CONFIDENTIAL. DO NOT DISTRIBUTE.</a:t>
            </a:r>
          </a:p>
        </p:txBody>
      </p:sp>
    </p:spTree>
    <p:extLst>
      <p:ext uri="{BB962C8B-B14F-4D97-AF65-F5344CB8AC3E}">
        <p14:creationId xmlns:p14="http://schemas.microsoft.com/office/powerpoint/2010/main" val="94666245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Content with Photograph">
    <p:spTree>
      <p:nvGrpSpPr>
        <p:cNvPr id="1" name="Shape 200"/>
        <p:cNvGrpSpPr/>
        <p:nvPr/>
      </p:nvGrpSpPr>
      <p:grpSpPr>
        <a:xfrm>
          <a:off x="0" y="0"/>
          <a:ext cx="0" cy="0"/>
          <a:chOff x="0" y="0"/>
          <a:chExt cx="0" cy="0"/>
        </a:xfrm>
      </p:grpSpPr>
      <p:grpSp>
        <p:nvGrpSpPr>
          <p:cNvPr id="201" name="Shape 201"/>
          <p:cNvGrpSpPr/>
          <p:nvPr/>
        </p:nvGrpSpPr>
        <p:grpSpPr>
          <a:xfrm>
            <a:off x="-13122" y="1"/>
            <a:ext cx="583540" cy="6857999"/>
            <a:chOff x="-11810" y="0"/>
            <a:chExt cx="525186" cy="6172199"/>
          </a:xfrm>
        </p:grpSpPr>
        <p:pic>
          <p:nvPicPr>
            <p:cNvPr id="202" name="Shape 20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13376" cy="6172199"/>
            </a:xfrm>
            <a:prstGeom prst="rect">
              <a:avLst/>
            </a:prstGeom>
            <a:noFill/>
            <a:ln>
              <a:noFill/>
            </a:ln>
          </p:spPr>
        </p:pic>
        <p:sp>
          <p:nvSpPr>
            <p:cNvPr id="203" name="Shape 203"/>
            <p:cNvSpPr/>
            <p:nvPr/>
          </p:nvSpPr>
          <p:spPr>
            <a:xfrm>
              <a:off x="0" y="0"/>
              <a:ext cx="513376" cy="6172199"/>
            </a:xfrm>
            <a:prstGeom prst="rect">
              <a:avLst/>
            </a:prstGeom>
            <a:gradFill>
              <a:gsLst>
                <a:gs pos="0">
                  <a:srgbClr val="FFFFFF">
                    <a:alpha val="0"/>
                  </a:srgbClr>
                </a:gs>
                <a:gs pos="100000">
                  <a:schemeClr val="lt1"/>
                </a:gs>
              </a:gsLst>
              <a:lin ang="0" scaled="0"/>
            </a:gra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204" name="Shape 204"/>
            <p:cNvPicPr preferRelativeResize="0"/>
            <p:nvPr/>
          </p:nvPicPr>
          <p:blipFill rotWithShape="1">
            <a:blip r:embed="rId3" cstate="screen">
              <a:alphaModFix/>
              <a:extLst>
                <a:ext uri="{28A0092B-C50C-407E-A947-70E740481C1C}">
                  <a14:useLocalDpi xmlns:a14="http://schemas.microsoft.com/office/drawing/2010/main"/>
                </a:ext>
              </a:extLst>
            </a:blip>
            <a:srcRect b="31418"/>
            <a:stretch/>
          </p:blipFill>
          <p:spPr>
            <a:xfrm rot="5400000">
              <a:off x="-710096" y="699111"/>
              <a:ext cx="1873217" cy="476646"/>
            </a:xfrm>
            <a:prstGeom prst="rect">
              <a:avLst/>
            </a:prstGeom>
            <a:noFill/>
            <a:ln>
              <a:noFill/>
            </a:ln>
          </p:spPr>
        </p:pic>
      </p:grpSp>
      <p:sp>
        <p:nvSpPr>
          <p:cNvPr id="205" name="Shape 205"/>
          <p:cNvSpPr/>
          <p:nvPr/>
        </p:nvSpPr>
        <p:spPr>
          <a:xfrm>
            <a:off x="10490504" y="1"/>
            <a:ext cx="1701494" cy="6857999"/>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206" name="Shape 206"/>
          <p:cNvSpPr txBox="1">
            <a:spLocks noGrp="1"/>
          </p:cNvSpPr>
          <p:nvPr>
            <p:ph type="title"/>
          </p:nvPr>
        </p:nvSpPr>
        <p:spPr>
          <a:xfrm>
            <a:off x="553719" y="703917"/>
            <a:ext cx="6580129" cy="687367"/>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89" marR="0" lvl="5" indent="-14105"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80" marR="0" lvl="6" indent="-1410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70" marR="0" lvl="7" indent="-14097"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60" marR="0" lvl="8" indent="-1409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207" name="Shape 207"/>
          <p:cNvSpPr txBox="1">
            <a:spLocks noGrp="1"/>
          </p:cNvSpPr>
          <p:nvPr>
            <p:ph type="body" idx="1"/>
          </p:nvPr>
        </p:nvSpPr>
        <p:spPr>
          <a:xfrm>
            <a:off x="568960" y="2336703"/>
            <a:ext cx="6562037" cy="4104176"/>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88" marR="0" lvl="1" indent="-14105"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03" marR="0" lvl="2" indent="-24681"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3pPr>
            <a:lvl4pPr marL="2074313" marR="0" lvl="3" indent="14111"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483530" marR="0" lvl="4" indent="14111"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991525" marR="0" lvl="5"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499521" marR="0" lvl="6"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4007513" marR="0" lvl="7"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515508" marR="0" lvl="8"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08" name="Shape 208"/>
          <p:cNvSpPr txBox="1">
            <a:spLocks noGrp="1"/>
          </p:cNvSpPr>
          <p:nvPr>
            <p:ph type="body" idx="2"/>
          </p:nvPr>
        </p:nvSpPr>
        <p:spPr>
          <a:xfrm>
            <a:off x="553719" y="1314814"/>
            <a:ext cx="6580129" cy="583847"/>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88" marR="0" lvl="1" indent="-14105"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03" marR="0" lvl="2" indent="-24681"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7994" marR="0" lvl="3" indent="-24676"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8986" marR="0" lvl="4" indent="-2467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991525" marR="0" lvl="5"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499521" marR="0" lvl="6"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4007513" marR="0" lvl="7"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515508" marR="0" lvl="8"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209" name="Shape 20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210" name="Shape 210"/>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1971438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cSld name="Video">
    <p:spTree>
      <p:nvGrpSpPr>
        <p:cNvPr id="1" name="Shape 211"/>
        <p:cNvGrpSpPr/>
        <p:nvPr/>
      </p:nvGrpSpPr>
      <p:grpSpPr>
        <a:xfrm>
          <a:off x="0" y="0"/>
          <a:ext cx="0" cy="0"/>
          <a:chOff x="0" y="0"/>
          <a:chExt cx="0" cy="0"/>
        </a:xfrm>
      </p:grpSpPr>
      <p:sp>
        <p:nvSpPr>
          <p:cNvPr id="212" name="Shape 212"/>
          <p:cNvSpPr/>
          <p:nvPr/>
        </p:nvSpPr>
        <p:spPr>
          <a:xfrm>
            <a:off x="1" y="1"/>
            <a:ext cx="12191999" cy="6857999"/>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213" name="Shape 213"/>
          <p:cNvSpPr txBox="1">
            <a:spLocks noGrp="1"/>
          </p:cNvSpPr>
          <p:nvPr>
            <p:ph type="title"/>
          </p:nvPr>
        </p:nvSpPr>
        <p:spPr>
          <a:xfrm>
            <a:off x="1726106" y="5947367"/>
            <a:ext cx="8739784" cy="410369"/>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2222"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89" marR="0" lvl="5" indent="-14105"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80" marR="0" lvl="6" indent="-1410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70" marR="0" lvl="7" indent="-14097"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60" marR="0" lvl="8" indent="-1409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pic>
        <p:nvPicPr>
          <p:cNvPr id="214" name="Shape 21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903636" y="5713473"/>
            <a:ext cx="8384730" cy="115651"/>
          </a:xfrm>
          <a:prstGeom prst="rect">
            <a:avLst/>
          </a:prstGeom>
          <a:noFill/>
          <a:ln>
            <a:noFill/>
          </a:ln>
        </p:spPr>
      </p:pic>
    </p:spTree>
    <p:extLst>
      <p:ext uri="{BB962C8B-B14F-4D97-AF65-F5344CB8AC3E}">
        <p14:creationId xmlns:p14="http://schemas.microsoft.com/office/powerpoint/2010/main" val="83472594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DEMO Placeholder">
    <p:spTree>
      <p:nvGrpSpPr>
        <p:cNvPr id="1" name="Shape 215"/>
        <p:cNvGrpSpPr/>
        <p:nvPr/>
      </p:nvGrpSpPr>
      <p:grpSpPr>
        <a:xfrm>
          <a:off x="0" y="0"/>
          <a:ext cx="0" cy="0"/>
          <a:chOff x="0" y="0"/>
          <a:chExt cx="0" cy="0"/>
        </a:xfrm>
      </p:grpSpPr>
      <p:sp>
        <p:nvSpPr>
          <p:cNvPr id="216" name="Shape 216"/>
          <p:cNvSpPr/>
          <p:nvPr/>
        </p:nvSpPr>
        <p:spPr>
          <a:xfrm>
            <a:off x="1" y="1"/>
            <a:ext cx="12191999" cy="6857999"/>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217" name="Shape 217"/>
          <p:cNvSpPr txBox="1">
            <a:spLocks noGrp="1"/>
          </p:cNvSpPr>
          <p:nvPr>
            <p:ph type="title"/>
          </p:nvPr>
        </p:nvSpPr>
        <p:spPr>
          <a:xfrm>
            <a:off x="553719" y="5743860"/>
            <a:ext cx="11084559" cy="595034"/>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Font typeface="Trebuchet MS"/>
              <a:buNone/>
              <a:defRPr sz="3556"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89" marR="0" lvl="5" indent="-14105"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80" marR="0" lvl="6" indent="-1410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70" marR="0" lvl="7" indent="-14097"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60" marR="0" lvl="8" indent="-1409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4087161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Closing Slide">
    <p:bg>
      <p:bgPr>
        <a:solidFill>
          <a:schemeClr val="lt1"/>
        </a:solidFill>
        <a:effectLst/>
      </p:bgPr>
    </p:bg>
    <p:spTree>
      <p:nvGrpSpPr>
        <p:cNvPr id="1" name="Shape 218"/>
        <p:cNvGrpSpPr/>
        <p:nvPr/>
      </p:nvGrpSpPr>
      <p:grpSpPr>
        <a:xfrm>
          <a:off x="0" y="0"/>
          <a:ext cx="0" cy="0"/>
          <a:chOff x="0" y="0"/>
          <a:chExt cx="0" cy="0"/>
        </a:xfrm>
      </p:grpSpPr>
      <p:pic>
        <p:nvPicPr>
          <p:cNvPr id="219" name="Shape 219"/>
          <p:cNvPicPr preferRelativeResize="0"/>
          <p:nvPr/>
        </p:nvPicPr>
        <p:blipFill rotWithShape="1">
          <a:blip r:embed="rId2" cstate="screen">
            <a:alphaModFix/>
            <a:extLst>
              <a:ext uri="{28A0092B-C50C-407E-A947-70E740481C1C}">
                <a14:useLocalDpi xmlns:a14="http://schemas.microsoft.com/office/drawing/2010/main"/>
              </a:ext>
            </a:extLst>
          </a:blip>
          <a:srcRect l="-21751" b="-224"/>
          <a:stretch/>
        </p:blipFill>
        <p:spPr>
          <a:xfrm>
            <a:off x="0" y="0"/>
            <a:ext cx="12191998" cy="6602777"/>
          </a:xfrm>
          <a:prstGeom prst="rect">
            <a:avLst/>
          </a:prstGeom>
          <a:noFill/>
          <a:ln>
            <a:noFill/>
          </a:ln>
        </p:spPr>
      </p:pic>
      <p:sp>
        <p:nvSpPr>
          <p:cNvPr id="220" name="Shape 220"/>
          <p:cNvSpPr/>
          <p:nvPr/>
        </p:nvSpPr>
        <p:spPr>
          <a:xfrm rot="10800000" flipH="1">
            <a:off x="0" y="1"/>
            <a:ext cx="12191998" cy="6857999"/>
          </a:xfrm>
          <a:prstGeom prst="rect">
            <a:avLst/>
          </a:prstGeom>
          <a:gradFill>
            <a:gsLst>
              <a:gs pos="0">
                <a:schemeClr val="lt1"/>
              </a:gs>
              <a:gs pos="34000">
                <a:schemeClr val="lt1"/>
              </a:gs>
              <a:gs pos="100000">
                <a:srgbClr val="FFFFFF">
                  <a:alpha val="33333"/>
                </a:srgbClr>
              </a:gs>
            </a:gsLst>
            <a:lin ang="3000000" scaled="0"/>
          </a:gradFill>
          <a:ln>
            <a:noFill/>
          </a:ln>
        </p:spPr>
        <p:txBody>
          <a:bodyPr wrap="square" lIns="101583" tIns="50750" rIns="101583" bIns="5075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221" name="Shape 22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52" y="4336020"/>
            <a:ext cx="3592062" cy="1258603"/>
          </a:xfrm>
          <a:prstGeom prst="rect">
            <a:avLst/>
          </a:prstGeom>
          <a:noFill/>
          <a:ln>
            <a:noFill/>
          </a:ln>
        </p:spPr>
      </p:pic>
      <p:sp>
        <p:nvSpPr>
          <p:cNvPr id="222" name="Shape 222"/>
          <p:cNvSpPr txBox="1"/>
          <p:nvPr/>
        </p:nvSpPr>
        <p:spPr>
          <a:xfrm>
            <a:off x="535169" y="5901099"/>
            <a:ext cx="3705198" cy="410400"/>
          </a:xfrm>
          <a:prstGeom prst="rect">
            <a:avLst/>
          </a:prstGeom>
          <a:noFill/>
          <a:ln>
            <a:noFill/>
          </a:ln>
        </p:spPr>
        <p:txBody>
          <a:bodyPr wrap="square" lIns="101583" tIns="50750" rIns="101583" bIns="50750" anchor="ctr" anchorCtr="0">
            <a:noAutofit/>
          </a:bodyPr>
          <a:lstStyle/>
          <a:p>
            <a:pPr marL="0" marR="0" lvl="0" indent="0" algn="l" rtl="0">
              <a:lnSpc>
                <a:spcPct val="90000"/>
              </a:lnSpc>
              <a:spcBef>
                <a:spcPts val="0"/>
              </a:spcBef>
              <a:spcAft>
                <a:spcPts val="0"/>
              </a:spcAft>
              <a:buClr>
                <a:schemeClr val="lt2"/>
              </a:buClr>
              <a:buSzPct val="25000"/>
              <a:buFont typeface="Trebuchet MS"/>
              <a:buNone/>
            </a:pPr>
            <a:r>
              <a:rPr lang="en-US" sz="2267" b="0" i="0" u="none" strike="noStrike" cap="none">
                <a:solidFill>
                  <a:schemeClr val="lt2"/>
                </a:solidFill>
                <a:latin typeface="Trebuchet MS"/>
                <a:ea typeface="Trebuchet MS"/>
                <a:cs typeface="Trebuchet MS"/>
                <a:sym typeface="Trebuchet MS"/>
              </a:rPr>
              <a:t>www.nvidia.com/dli</a:t>
            </a:r>
          </a:p>
        </p:txBody>
      </p:sp>
    </p:spTree>
    <p:extLst>
      <p:ext uri="{BB962C8B-B14F-4D97-AF65-F5344CB8AC3E}">
        <p14:creationId xmlns:p14="http://schemas.microsoft.com/office/powerpoint/2010/main" val="24347154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Quote and Segue">
    <p:spTree>
      <p:nvGrpSpPr>
        <p:cNvPr id="1" name="Shape 101"/>
        <p:cNvGrpSpPr/>
        <p:nvPr/>
      </p:nvGrpSpPr>
      <p:grpSpPr>
        <a:xfrm>
          <a:off x="0" y="0"/>
          <a:ext cx="0" cy="0"/>
          <a:chOff x="0" y="0"/>
          <a:chExt cx="0" cy="0"/>
        </a:xfrm>
      </p:grpSpPr>
      <p:pic>
        <p:nvPicPr>
          <p:cNvPr id="102" name="Shape 102"/>
          <p:cNvPicPr preferRelativeResize="0"/>
          <p:nvPr/>
        </p:nvPicPr>
        <p:blipFill rotWithShape="1">
          <a:blip r:embed="rId2">
            <a:alphaModFix/>
          </a:blip>
          <a:srcRect/>
          <a:stretch/>
        </p:blipFill>
        <p:spPr>
          <a:xfrm>
            <a:off x="1" y="1"/>
            <a:ext cx="12191999" cy="6857999"/>
          </a:xfrm>
          <a:prstGeom prst="rect">
            <a:avLst/>
          </a:prstGeom>
          <a:noFill/>
          <a:ln>
            <a:noFill/>
          </a:ln>
        </p:spPr>
      </p:pic>
    </p:spTree>
    <p:extLst>
      <p:ext uri="{BB962C8B-B14F-4D97-AF65-F5344CB8AC3E}">
        <p14:creationId xmlns:p14="http://schemas.microsoft.com/office/powerpoint/2010/main" val="23997355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553719" y="734694"/>
            <a:ext cx="11084799" cy="65680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9pPr>
          </a:lstStyle>
          <a:p>
            <a:endParaRPr/>
          </a:p>
        </p:txBody>
      </p:sp>
      <p:sp>
        <p:nvSpPr>
          <p:cNvPr id="335" name="Shape 335"/>
          <p:cNvSpPr txBox="1">
            <a:spLocks noGrp="1"/>
          </p:cNvSpPr>
          <p:nvPr>
            <p:ph type="body" idx="1"/>
          </p:nvPr>
        </p:nvSpPr>
        <p:spPr>
          <a:xfrm>
            <a:off x="574167" y="2336705"/>
            <a:ext cx="11054000" cy="4131999"/>
          </a:xfrm>
          <a:prstGeom prst="rect">
            <a:avLst/>
          </a:prstGeom>
          <a:noFill/>
          <a:ln>
            <a:noFill/>
          </a:ln>
        </p:spPr>
        <p:txBody>
          <a:bodyPr wrap="square" lIns="91425" tIns="91425" rIns="91425" bIns="91425" anchor="t" anchorCtr="0"/>
          <a:lstStyle>
            <a:lvl1pPr marL="0" marR="0" lvl="0" indent="0" algn="l" rtl="0">
              <a:lnSpc>
                <a:spcPct val="90000"/>
              </a:lnSpc>
              <a:spcBef>
                <a:spcPts val="1067"/>
              </a:spcBef>
              <a:spcAft>
                <a:spcPts val="1067"/>
              </a:spcAft>
              <a:buClr>
                <a:schemeClr val="dk1"/>
              </a:buClr>
              <a:buFont typeface="Trebuchet MS"/>
              <a:buNone/>
              <a:defRPr sz="2267" b="0" i="0" u="none" strike="noStrike" cap="none">
                <a:solidFill>
                  <a:schemeClr val="dk2"/>
                </a:solidFill>
                <a:latin typeface="Trebuchet MS"/>
                <a:ea typeface="Trebuchet MS"/>
                <a:cs typeface="Trebuchet MS"/>
                <a:sym typeface="Trebuchet MS"/>
              </a:defRPr>
            </a:lvl1pPr>
            <a:lvl2pPr marL="643460" marR="0" lvl="1" indent="-8465" algn="l" rtl="0">
              <a:lnSpc>
                <a:spcPct val="90000"/>
              </a:lnSpc>
              <a:spcBef>
                <a:spcPts val="1067"/>
              </a:spcBef>
              <a:spcAft>
                <a:spcPts val="1067"/>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02255" marR="0" lvl="2" indent="-2821" algn="l" rtl="0">
              <a:lnSpc>
                <a:spcPct val="90000"/>
              </a:lnSpc>
              <a:spcBef>
                <a:spcPts val="1067"/>
              </a:spcBef>
              <a:spcAft>
                <a:spcPts val="1067"/>
              </a:spcAft>
              <a:buClr>
                <a:schemeClr val="dk1"/>
              </a:buClr>
              <a:buFont typeface="Trebuchet MS"/>
              <a:buNone/>
              <a:defRPr sz="1733" b="0" i="0" u="none" strike="noStrike" cap="none">
                <a:solidFill>
                  <a:schemeClr val="dk2"/>
                </a:solidFill>
                <a:latin typeface="Trebuchet MS"/>
                <a:ea typeface="Trebuchet MS"/>
                <a:cs typeface="Trebuchet MS"/>
                <a:sym typeface="Trebuchet MS"/>
              </a:defRPr>
            </a:lvl3pPr>
            <a:lvl4pPr marL="1964247" marR="0" lvl="3" indent="-16932"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710" marR="0" lvl="4" indent="19754" algn="l" rtl="0">
              <a:lnSpc>
                <a:spcPct val="100000"/>
              </a:lnSpc>
              <a:spcBef>
                <a:spcPts val="400"/>
              </a:spcBef>
              <a:spcAft>
                <a:spcPts val="0"/>
              </a:spcAft>
              <a:buClr>
                <a:schemeClr val="dk1"/>
              </a:buClr>
              <a:buSzPct val="102000"/>
              <a:buFont typeface="Noto Sans Symbols"/>
              <a:buChar char="▪"/>
              <a:defRPr sz="2267" b="0" i="0" u="none" strike="noStrike" cap="none">
                <a:solidFill>
                  <a:schemeClr val="lt1"/>
                </a:solidFill>
                <a:latin typeface="Trebuchet MS"/>
                <a:ea typeface="Trebuchet MS"/>
                <a:cs typeface="Trebuchet MS"/>
                <a:sym typeface="Trebuchet MS"/>
              </a:defRPr>
            </a:lvl5pPr>
            <a:lvl6pPr marL="2861705" marR="0" lvl="5" indent="19754"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6pPr>
            <a:lvl7pPr marL="3369700" marR="0" lvl="6" indent="19754"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7pPr>
            <a:lvl8pPr marL="3877693" marR="0" lvl="7" indent="19755"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8pPr>
            <a:lvl9pPr marL="4385688" marR="0" lvl="8" indent="19755"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9pPr>
          </a:lstStyle>
          <a:p>
            <a:endParaRPr/>
          </a:p>
        </p:txBody>
      </p:sp>
      <p:sp>
        <p:nvSpPr>
          <p:cNvPr id="336" name="Shape 336"/>
          <p:cNvSpPr txBox="1">
            <a:spLocks noGrp="1"/>
          </p:cNvSpPr>
          <p:nvPr>
            <p:ph type="body" idx="2"/>
          </p:nvPr>
        </p:nvSpPr>
        <p:spPr>
          <a:xfrm>
            <a:off x="553719" y="1314813"/>
            <a:ext cx="11084799" cy="584000"/>
          </a:xfrm>
          <a:prstGeom prst="rect">
            <a:avLst/>
          </a:prstGeom>
          <a:noFill/>
          <a:ln>
            <a:noFill/>
          </a:ln>
        </p:spPr>
        <p:txBody>
          <a:bodyPr wrap="square" lIns="91425" tIns="91425" rIns="91425" bIns="91425" anchor="t" anchorCtr="0"/>
          <a:lstStyle>
            <a:lvl1pPr marL="0" marR="0" lvl="0" indent="0" algn="ctr" rtl="0">
              <a:lnSpc>
                <a:spcPct val="90000"/>
              </a:lnSpc>
              <a:spcBef>
                <a:spcPts val="1067"/>
              </a:spcBef>
              <a:spcAft>
                <a:spcPts val="1067"/>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43460" marR="0" lvl="1" indent="-8465" algn="ctr" rtl="0">
              <a:lnSpc>
                <a:spcPct val="90000"/>
              </a:lnSpc>
              <a:spcBef>
                <a:spcPts val="1067"/>
              </a:spcBef>
              <a:spcAft>
                <a:spcPts val="1067"/>
              </a:spcAft>
              <a:buClr>
                <a:schemeClr val="dk1"/>
              </a:buClr>
              <a:buFont typeface="Trebuchet MS"/>
              <a:buNone/>
              <a:defRPr sz="3067" b="0" i="0" u="none" strike="noStrike" cap="none">
                <a:solidFill>
                  <a:schemeClr val="lt2"/>
                </a:solidFill>
                <a:latin typeface="Trebuchet MS"/>
                <a:ea typeface="Trebuchet MS"/>
                <a:cs typeface="Trebuchet MS"/>
                <a:sym typeface="Trebuchet MS"/>
              </a:defRPr>
            </a:lvl2pPr>
            <a:lvl3pPr marL="1202255" marR="0" lvl="2" indent="-2821" algn="ctr" rtl="0">
              <a:lnSpc>
                <a:spcPct val="90000"/>
              </a:lnSpc>
              <a:spcBef>
                <a:spcPts val="1067"/>
              </a:spcBef>
              <a:spcAft>
                <a:spcPts val="1067"/>
              </a:spcAft>
              <a:buClr>
                <a:schemeClr val="dk1"/>
              </a:buClr>
              <a:buFont typeface="Trebuchet MS"/>
              <a:buNone/>
              <a:defRPr sz="3067" b="0" i="0" u="none" strike="noStrike" cap="none">
                <a:solidFill>
                  <a:schemeClr val="lt2"/>
                </a:solidFill>
                <a:latin typeface="Trebuchet MS"/>
                <a:ea typeface="Trebuchet MS"/>
                <a:cs typeface="Trebuchet MS"/>
                <a:sym typeface="Trebuchet MS"/>
              </a:defRPr>
            </a:lvl3pPr>
            <a:lvl4pPr marL="1710250" marR="0" lvl="3" indent="-2821" algn="ctr" rtl="0">
              <a:lnSpc>
                <a:spcPct val="100000"/>
              </a:lnSpc>
              <a:spcBef>
                <a:spcPts val="667"/>
              </a:spcBef>
              <a:spcAft>
                <a:spcPts val="0"/>
              </a:spcAft>
              <a:buClr>
                <a:schemeClr val="lt2"/>
              </a:buClr>
              <a:buFont typeface="Trebuchet MS"/>
              <a:buNone/>
              <a:defRPr sz="3067" b="0" i="0" u="none" strike="noStrike" cap="none">
                <a:solidFill>
                  <a:schemeClr val="lt2"/>
                </a:solidFill>
                <a:latin typeface="Trebuchet MS"/>
                <a:ea typeface="Trebuchet MS"/>
                <a:cs typeface="Trebuchet MS"/>
                <a:sym typeface="Trebuchet MS"/>
              </a:defRPr>
            </a:lvl4pPr>
            <a:lvl5pPr marL="2099712" marR="0" lvl="4" indent="-25400" algn="ctr" rtl="0">
              <a:lnSpc>
                <a:spcPct val="100000"/>
              </a:lnSpc>
              <a:spcBef>
                <a:spcPts val="667"/>
              </a:spcBef>
              <a:spcAft>
                <a:spcPts val="0"/>
              </a:spcAft>
              <a:buClr>
                <a:schemeClr val="lt2"/>
              </a:buClr>
              <a:buFont typeface="Trebuchet MS"/>
              <a:buNone/>
              <a:defRPr sz="3067" b="0" i="0" u="none" strike="noStrike" cap="none">
                <a:solidFill>
                  <a:schemeClr val="lt2"/>
                </a:solidFill>
                <a:latin typeface="Trebuchet MS"/>
                <a:ea typeface="Trebuchet MS"/>
                <a:cs typeface="Trebuchet MS"/>
                <a:sym typeface="Trebuchet MS"/>
              </a:defRPr>
            </a:lvl5pPr>
            <a:lvl6pPr marL="2861705" marR="0" lvl="5" indent="19754"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6pPr>
            <a:lvl7pPr marL="3369700" marR="0" lvl="6" indent="19754"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7pPr>
            <a:lvl8pPr marL="3877693" marR="0" lvl="7" indent="19755"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8pPr>
            <a:lvl9pPr marL="4385688" marR="0" lvl="8" indent="19755"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131658397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55222"/>
            <a:ext cx="12192000" cy="6602779"/>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6378" y="2942501"/>
            <a:ext cx="2239920" cy="784834"/>
          </a:xfrm>
          <a:prstGeom prst="rect">
            <a:avLst/>
          </a:prstGeom>
        </p:spPr>
      </p:pic>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bg2">
                    <a:lumMod val="50000"/>
                  </a:schemeClr>
                </a:solidFill>
                <a:latin typeface="Trebuchet MS" pitchFamily="34" charset="0"/>
              </a:defRPr>
            </a:lvl1pPr>
          </a:lstStyle>
          <a:p>
            <a:r>
              <a:rPr lang="en-US"/>
              <a:t>Click to edit Master subtitle style</a:t>
            </a:r>
            <a:endParaRPr lang="en-US" dirty="0"/>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2"/>
                </a:solidFill>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226135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55222"/>
            <a:ext cx="12192000" cy="6602779"/>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a:stretch>
            <a:fillRect/>
          </a:stretch>
        </p:blipFill>
        <p:spPr>
          <a:xfrm>
            <a:off x="648152" y="4336019"/>
            <a:ext cx="3592064" cy="125860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535157" y="5906228"/>
            <a:ext cx="2767361"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222" dirty="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95075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image" Target="../media/image6.emf"/><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heme" Target="../theme/theme11.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theme" Target="../theme/theme12.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6.emf"/><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9" Type="http://schemas.openxmlformats.org/officeDocument/2006/relationships/image" Target="../media/image1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image" Target="../media/image15.png"/><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theme" Target="../theme/theme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10" Type="http://schemas.openxmlformats.org/officeDocument/2006/relationships/image" Target="../media/image15.png"/><Relationship Id="rId4" Type="http://schemas.openxmlformats.org/officeDocument/2006/relationships/slideLayout" Target="../slideLayouts/slideLayout58.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7.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image" Target="../media/image15.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image" Target="../media/image15.png"/><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8.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image" Target="../media/image15.png"/><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0846949" y="6479175"/>
            <a:ext cx="356697"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kern="1200" smtClean="0">
                <a:solidFill>
                  <a:schemeClr val="accent4"/>
                </a:solidFill>
                <a:latin typeface="Segoe UI Light" panose="020B0502040204020203" pitchFamily="34" charset="0"/>
                <a:ea typeface="MS PGothic" pitchFamily="34" charset="-128"/>
                <a:cs typeface="+mn-cs"/>
              </a:rPr>
              <a:pPr algn="r"/>
              <a:t>‹#›</a:t>
            </a:fld>
            <a:r>
              <a:rPr lang="en-US" sz="1167" cap="none" baseline="0" dirty="0">
                <a:solidFill>
                  <a:schemeClr val="accent2">
                    <a:lumMod val="60000"/>
                    <a:lumOff val="40000"/>
                  </a:schemeClr>
                </a:solidFill>
              </a:rPr>
              <a:t> </a:t>
            </a:r>
            <a:endParaRPr lang="en-US" sz="1167" cap="none" dirty="0">
              <a:solidFill>
                <a:schemeClr val="accent2">
                  <a:lumMod val="60000"/>
                  <a:lumOff val="40000"/>
                </a:schemeClr>
              </a:solidFill>
            </a:endParaRPr>
          </a:p>
        </p:txBody>
      </p:sp>
      <p:grpSp>
        <p:nvGrpSpPr>
          <p:cNvPr id="5" name="Group 4"/>
          <p:cNvGrpSpPr/>
          <p:nvPr userDrawn="1"/>
        </p:nvGrpSpPr>
        <p:grpSpPr>
          <a:xfrm>
            <a:off x="11281895" y="6518237"/>
            <a:ext cx="648336" cy="119757"/>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latin typeface="Segoe UI Light" panose="020B0502040204020203" pitchFamily="34" charset="0"/>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latin typeface="Segoe UI Light" panose="020B0502040204020203" pitchFamily="34" charset="0"/>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dirty="0">
                <a:latin typeface="Segoe UI Light" panose="020B0502040204020203" pitchFamily="34" charset="0"/>
              </a:endParaRPr>
            </a:p>
          </p:txBody>
        </p:sp>
      </p:grpSp>
    </p:spTree>
    <p:extLst>
      <p:ext uri="{BB962C8B-B14F-4D97-AF65-F5344CB8AC3E}">
        <p14:creationId xmlns:p14="http://schemas.microsoft.com/office/powerpoint/2010/main" val="4056465942"/>
      </p:ext>
    </p:extLst>
  </p:cSld>
  <p:clrMap bg1="dk2" tx1="lt1" bg2="dk1"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Segoe UI Light" panose="020B0502040204020203"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Segoe UI Light" panose="020B0502040204020203"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2000" b="0">
          <a:solidFill>
            <a:schemeClr val="bg1"/>
          </a:solidFill>
          <a:latin typeface="Segoe UI Light" panose="020B0502040204020203" pitchFamily="34" charset="0"/>
        </a:defRPr>
      </a:lvl2pPr>
      <a:lvl3pPr marL="1210016" indent="0" algn="l" rtl="0" fontAlgn="base">
        <a:lnSpc>
          <a:spcPct val="90000"/>
        </a:lnSpc>
        <a:spcBef>
          <a:spcPts val="1000"/>
        </a:spcBef>
        <a:spcAft>
          <a:spcPts val="1000"/>
        </a:spcAft>
        <a:buClr>
          <a:schemeClr val="bg2"/>
        </a:buClr>
        <a:buSzPct val="100000"/>
        <a:buFontTx/>
        <a:buNone/>
        <a:defRPr sz="1778" b="0">
          <a:solidFill>
            <a:schemeClr val="bg1"/>
          </a:solidFill>
          <a:latin typeface="Segoe UI Light" panose="020B0502040204020203"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11256464" y="6428244"/>
            <a:ext cx="645209" cy="229246"/>
          </a:xfrm>
          <a:prstGeom prst="rect">
            <a:avLst/>
          </a:prstGeom>
        </p:spPr>
      </p:pic>
    </p:spTree>
    <p:extLst>
      <p:ext uri="{BB962C8B-B14F-4D97-AF65-F5344CB8AC3E}">
        <p14:creationId xmlns:p14="http://schemas.microsoft.com/office/powerpoint/2010/main" val="2955051268"/>
      </p:ext>
    </p:extLst>
  </p:cSld>
  <p:clrMap bg1="dk2" tx1="lt1" bg2="dk1" tx2="lt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556" b="1">
          <a:solidFill>
            <a:srgbClr val="73B900"/>
          </a:solidFill>
          <a:latin typeface="Arial" charset="0"/>
        </a:defRPr>
      </a:lvl2pPr>
      <a:lvl3pPr algn="l" rtl="0" eaLnBrk="1" fontAlgn="base" hangingPunct="1">
        <a:spcBef>
          <a:spcPct val="0"/>
        </a:spcBef>
        <a:spcAft>
          <a:spcPct val="0"/>
        </a:spcAft>
        <a:defRPr sz="3556" b="1">
          <a:solidFill>
            <a:srgbClr val="73B900"/>
          </a:solidFill>
          <a:latin typeface="Arial" charset="0"/>
        </a:defRPr>
      </a:lvl3pPr>
      <a:lvl4pPr algn="l" rtl="0" eaLnBrk="1" fontAlgn="base" hangingPunct="1">
        <a:spcBef>
          <a:spcPct val="0"/>
        </a:spcBef>
        <a:spcAft>
          <a:spcPct val="0"/>
        </a:spcAft>
        <a:defRPr sz="3556" b="1">
          <a:solidFill>
            <a:srgbClr val="73B900"/>
          </a:solidFill>
          <a:latin typeface="Arial" charset="0"/>
        </a:defRPr>
      </a:lvl4pPr>
      <a:lvl5pPr algn="l" rtl="0" eaLnBrk="1" fontAlgn="base" hangingPunct="1">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eaLnBrk="1" fontAlgn="base" hangingPunct="1">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eaLnBrk="1" fontAlgn="base" hangingPunct="1">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eaLnBrk="1" fontAlgn="base" hangingPunct="1">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eaLnBrk="1" fontAlgn="base" hangingPunct="1">
        <a:spcBef>
          <a:spcPct val="20000"/>
        </a:spcBef>
        <a:spcAft>
          <a:spcPct val="0"/>
        </a:spcAft>
        <a:buChar char="–"/>
        <a:defRPr sz="2222">
          <a:solidFill>
            <a:schemeClr val="bg1"/>
          </a:solidFill>
          <a:latin typeface="+mn-lt"/>
        </a:defRPr>
      </a:lvl4pPr>
      <a:lvl5pPr marL="2353004" indent="-253997" algn="l" rtl="0" eaLnBrk="1" fontAlgn="base" hangingPunct="1">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0846949" y="6479175"/>
            <a:ext cx="356697"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smtClean="0">
                <a:solidFill>
                  <a:srgbClr val="505050"/>
                </a:solidFill>
                <a:latin typeface="Trebuchet MS" panose="020B0603020202020204" pitchFamily="34" charset="0"/>
              </a:rPr>
              <a:pPr algn="r"/>
              <a:t>‹#›</a:t>
            </a:fld>
            <a:r>
              <a:rPr lang="en-US" sz="1167" cap="none" dirty="0">
                <a:solidFill>
                  <a:srgbClr val="007450">
                    <a:lumMod val="60000"/>
                    <a:lumOff val="40000"/>
                  </a:srgbClr>
                </a:solidFill>
              </a:rPr>
              <a:t> </a:t>
            </a:r>
          </a:p>
        </p:txBody>
      </p:sp>
      <p:grpSp>
        <p:nvGrpSpPr>
          <p:cNvPr id="5" name="Group 4"/>
          <p:cNvGrpSpPr/>
          <p:nvPr userDrawn="1"/>
        </p:nvGrpSpPr>
        <p:grpSpPr>
          <a:xfrm>
            <a:off x="11281895" y="6518237"/>
            <a:ext cx="648336" cy="119757"/>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grpSp>
    </p:spTree>
    <p:extLst>
      <p:ext uri="{BB962C8B-B14F-4D97-AF65-F5344CB8AC3E}">
        <p14:creationId xmlns:p14="http://schemas.microsoft.com/office/powerpoint/2010/main" val="1760782559"/>
      </p:ext>
    </p:extLst>
  </p:cSld>
  <p:clrMap bg1="dk2" tx1="lt1" bg2="dk1" tx2="lt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3"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74893" y="2224854"/>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0846951" y="6479177"/>
            <a:ext cx="356698"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kern="1200" smtClean="0">
                <a:solidFill>
                  <a:schemeClr val="accent4"/>
                </a:solidFill>
                <a:latin typeface="Trebuchet MS" panose="020B0603020202020204" pitchFamily="34" charset="0"/>
                <a:ea typeface="MS PGothic" pitchFamily="34" charset="-128"/>
                <a:cs typeface="+mn-cs"/>
              </a:rPr>
              <a:pPr algn="r"/>
              <a:t>‹#›</a:t>
            </a:fld>
            <a:r>
              <a:rPr lang="en-US" sz="1167" cap="none" baseline="0" dirty="0">
                <a:solidFill>
                  <a:schemeClr val="accent2">
                    <a:lumMod val="60000"/>
                    <a:lumOff val="40000"/>
                  </a:schemeClr>
                </a:solidFill>
              </a:rPr>
              <a:t> </a:t>
            </a:r>
            <a:endParaRPr lang="en-US" sz="1167" cap="none" dirty="0">
              <a:solidFill>
                <a:schemeClr val="accent2">
                  <a:lumMod val="60000"/>
                  <a:lumOff val="40000"/>
                </a:schemeClr>
              </a:solidFill>
            </a:endParaRPr>
          </a:p>
        </p:txBody>
      </p:sp>
      <p:grpSp>
        <p:nvGrpSpPr>
          <p:cNvPr id="5" name="Group 4"/>
          <p:cNvGrpSpPr/>
          <p:nvPr userDrawn="1"/>
        </p:nvGrpSpPr>
        <p:grpSpPr>
          <a:xfrm>
            <a:off x="11281896" y="6518239"/>
            <a:ext cx="648336" cy="119757"/>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p>
          </p:txBody>
        </p:sp>
      </p:grpSp>
    </p:spTree>
    <p:extLst>
      <p:ext uri="{BB962C8B-B14F-4D97-AF65-F5344CB8AC3E}">
        <p14:creationId xmlns:p14="http://schemas.microsoft.com/office/powerpoint/2010/main" val="1498541811"/>
      </p:ext>
    </p:extLst>
  </p:cSld>
  <p:clrMap bg1="dk2" tx1="lt1" bg2="dk1" tx2="lt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3" y="726147"/>
            <a:ext cx="11081461" cy="656591"/>
          </a:xfrm>
          <a:prstGeom prst="rect">
            <a:avLst/>
          </a:prstGeom>
          <a:noFill/>
          <a:ln w="9525">
            <a:noFill/>
            <a:miter lim="800000"/>
            <a:headEnd/>
            <a:tailEnd/>
          </a:ln>
        </p:spPr>
        <p:txBody>
          <a:bodyPr vert="horz" wrap="square" lIns="91386" tIns="45690" rIns="91386" bIns="4569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74893" y="2224854"/>
            <a:ext cx="11054368" cy="4342274"/>
          </a:xfrm>
          <a:prstGeom prst="rect">
            <a:avLst/>
          </a:prstGeom>
          <a:noFill/>
          <a:ln w="9525">
            <a:noFill/>
            <a:miter lim="800000"/>
            <a:headEnd/>
            <a:tailEnd/>
          </a:ln>
        </p:spPr>
        <p:txBody>
          <a:bodyPr vert="horz" wrap="square" lIns="91386" tIns="45690" rIns="91386" bIns="4569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0846952" y="6474945"/>
            <a:ext cx="356698" cy="188065"/>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89" smtClean="0">
                <a:solidFill>
                  <a:srgbClr val="505050"/>
                </a:solidFill>
                <a:latin typeface="Trebuchet MS" panose="020B0603020202020204" pitchFamily="34" charset="0"/>
              </a:rPr>
              <a:pPr algn="r"/>
              <a:t>‹#›</a:t>
            </a:fld>
            <a:r>
              <a:rPr lang="en-US" sz="1222" cap="none" dirty="0">
                <a:solidFill>
                  <a:srgbClr val="007450">
                    <a:lumMod val="60000"/>
                    <a:lumOff val="40000"/>
                  </a:srgbClr>
                </a:solidFill>
              </a:rPr>
              <a:t> </a:t>
            </a:r>
          </a:p>
        </p:txBody>
      </p:sp>
      <p:grpSp>
        <p:nvGrpSpPr>
          <p:cNvPr id="5" name="Group 4"/>
          <p:cNvGrpSpPr/>
          <p:nvPr userDrawn="1"/>
        </p:nvGrpSpPr>
        <p:grpSpPr>
          <a:xfrm>
            <a:off x="11281896" y="6518237"/>
            <a:ext cx="648336" cy="119758"/>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grpSp>
    </p:spTree>
    <p:extLst>
      <p:ext uri="{BB962C8B-B14F-4D97-AF65-F5344CB8AC3E}">
        <p14:creationId xmlns:p14="http://schemas.microsoft.com/office/powerpoint/2010/main" val="341296042"/>
      </p:ext>
    </p:extLst>
  </p:cSld>
  <p:clrMap bg1="dk2" tx1="lt1" bg2="dk1" tx2="lt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 id="2147484062"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695" algn="l" rtl="0" eaLnBrk="1" fontAlgn="base" hangingPunct="1">
        <a:spcBef>
          <a:spcPct val="0"/>
        </a:spcBef>
        <a:spcAft>
          <a:spcPct val="0"/>
        </a:spcAft>
        <a:defRPr sz="3556" b="1">
          <a:solidFill>
            <a:srgbClr val="73B900"/>
          </a:solidFill>
          <a:latin typeface="Arial" charset="0"/>
        </a:defRPr>
      </a:lvl6pPr>
      <a:lvl7pPr marL="1015390" algn="l" rtl="0" eaLnBrk="1" fontAlgn="base" hangingPunct="1">
        <a:spcBef>
          <a:spcPct val="0"/>
        </a:spcBef>
        <a:spcAft>
          <a:spcPct val="0"/>
        </a:spcAft>
        <a:defRPr sz="3556" b="1">
          <a:solidFill>
            <a:srgbClr val="73B900"/>
          </a:solidFill>
          <a:latin typeface="Arial" charset="0"/>
        </a:defRPr>
      </a:lvl7pPr>
      <a:lvl8pPr marL="1523083" algn="l" rtl="0" eaLnBrk="1" fontAlgn="base" hangingPunct="1">
        <a:spcBef>
          <a:spcPct val="0"/>
        </a:spcBef>
        <a:spcAft>
          <a:spcPct val="0"/>
        </a:spcAft>
        <a:defRPr sz="3556" b="1">
          <a:solidFill>
            <a:srgbClr val="73B900"/>
          </a:solidFill>
          <a:latin typeface="Arial" charset="0"/>
        </a:defRPr>
      </a:lvl8pPr>
      <a:lvl9pPr marL="203076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614" indent="0" algn="l" rtl="0" fontAlgn="base">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09292" indent="0" algn="l" rtl="0" fontAlgn="base">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0828" indent="-253846" algn="l" rtl="0" fontAlgn="base">
        <a:spcBef>
          <a:spcPct val="20000"/>
        </a:spcBef>
        <a:spcAft>
          <a:spcPct val="0"/>
        </a:spcAft>
        <a:buChar char="–"/>
        <a:defRPr sz="2222">
          <a:solidFill>
            <a:schemeClr val="bg1"/>
          </a:solidFill>
          <a:latin typeface="+mn-lt"/>
        </a:defRPr>
      </a:lvl4pPr>
      <a:lvl5pPr marL="2351602" indent="-253846" algn="l" rtl="0" fontAlgn="base">
        <a:spcBef>
          <a:spcPct val="20000"/>
        </a:spcBef>
        <a:spcAft>
          <a:spcPct val="0"/>
        </a:spcAft>
        <a:buChar char="»"/>
        <a:defRPr sz="2222">
          <a:solidFill>
            <a:schemeClr val="bg1"/>
          </a:solidFill>
          <a:latin typeface="+mn-lt"/>
        </a:defRPr>
      </a:lvl5pPr>
      <a:lvl6pPr marL="2859296" indent="-253846" algn="l" rtl="0" eaLnBrk="1" fontAlgn="base" hangingPunct="1">
        <a:spcBef>
          <a:spcPct val="20000"/>
        </a:spcBef>
        <a:spcAft>
          <a:spcPct val="0"/>
        </a:spcAft>
        <a:buChar char="»"/>
        <a:defRPr sz="2222">
          <a:solidFill>
            <a:schemeClr val="bg1"/>
          </a:solidFill>
          <a:latin typeface="+mn-lt"/>
        </a:defRPr>
      </a:lvl6pPr>
      <a:lvl7pPr marL="3366974" indent="-253846" algn="l" rtl="0" eaLnBrk="1" fontAlgn="base" hangingPunct="1">
        <a:spcBef>
          <a:spcPct val="20000"/>
        </a:spcBef>
        <a:spcAft>
          <a:spcPct val="0"/>
        </a:spcAft>
        <a:buChar char="»"/>
        <a:defRPr sz="2222">
          <a:solidFill>
            <a:schemeClr val="bg1"/>
          </a:solidFill>
          <a:latin typeface="+mn-lt"/>
        </a:defRPr>
      </a:lvl7pPr>
      <a:lvl8pPr marL="3874666" indent="-253846" algn="l" rtl="0" eaLnBrk="1" fontAlgn="base" hangingPunct="1">
        <a:spcBef>
          <a:spcPct val="20000"/>
        </a:spcBef>
        <a:spcAft>
          <a:spcPct val="0"/>
        </a:spcAft>
        <a:buChar char="»"/>
        <a:defRPr sz="2222">
          <a:solidFill>
            <a:schemeClr val="bg1"/>
          </a:solidFill>
          <a:latin typeface="+mn-lt"/>
        </a:defRPr>
      </a:lvl8pPr>
      <a:lvl9pPr marL="4382355" indent="-253846"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390" rtl="0" eaLnBrk="1" latinLnBrk="0" hangingPunct="1">
        <a:defRPr sz="2000" kern="1200">
          <a:solidFill>
            <a:schemeClr val="tx1"/>
          </a:solidFill>
          <a:latin typeface="+mn-lt"/>
          <a:ea typeface="+mn-ea"/>
          <a:cs typeface="+mn-cs"/>
        </a:defRPr>
      </a:lvl1pPr>
      <a:lvl2pPr marL="507695" algn="l" defTabSz="1015390" rtl="0" eaLnBrk="1" latinLnBrk="0" hangingPunct="1">
        <a:defRPr sz="2000" kern="1200">
          <a:solidFill>
            <a:schemeClr val="tx1"/>
          </a:solidFill>
          <a:latin typeface="+mn-lt"/>
          <a:ea typeface="+mn-ea"/>
          <a:cs typeface="+mn-cs"/>
        </a:defRPr>
      </a:lvl2pPr>
      <a:lvl3pPr marL="1015390" algn="l" defTabSz="1015390" rtl="0" eaLnBrk="1" latinLnBrk="0" hangingPunct="1">
        <a:defRPr sz="2000" kern="1200">
          <a:solidFill>
            <a:schemeClr val="tx1"/>
          </a:solidFill>
          <a:latin typeface="+mn-lt"/>
          <a:ea typeface="+mn-ea"/>
          <a:cs typeface="+mn-cs"/>
        </a:defRPr>
      </a:lvl3pPr>
      <a:lvl4pPr marL="1523083" algn="l" defTabSz="1015390" rtl="0" eaLnBrk="1" latinLnBrk="0" hangingPunct="1">
        <a:defRPr sz="2000" kern="1200">
          <a:solidFill>
            <a:schemeClr val="tx1"/>
          </a:solidFill>
          <a:latin typeface="+mn-lt"/>
          <a:ea typeface="+mn-ea"/>
          <a:cs typeface="+mn-cs"/>
        </a:defRPr>
      </a:lvl4pPr>
      <a:lvl5pPr marL="2030760" algn="l" defTabSz="1015390" rtl="0" eaLnBrk="1" latinLnBrk="0" hangingPunct="1">
        <a:defRPr sz="2000" kern="1200">
          <a:solidFill>
            <a:schemeClr val="tx1"/>
          </a:solidFill>
          <a:latin typeface="+mn-lt"/>
          <a:ea typeface="+mn-ea"/>
          <a:cs typeface="+mn-cs"/>
        </a:defRPr>
      </a:lvl5pPr>
      <a:lvl6pPr marL="2538452" algn="l" defTabSz="1015390" rtl="0" eaLnBrk="1" latinLnBrk="0" hangingPunct="1">
        <a:defRPr sz="2000" kern="1200">
          <a:solidFill>
            <a:schemeClr val="tx1"/>
          </a:solidFill>
          <a:latin typeface="+mn-lt"/>
          <a:ea typeface="+mn-ea"/>
          <a:cs typeface="+mn-cs"/>
        </a:defRPr>
      </a:lvl6pPr>
      <a:lvl7pPr marL="3046145" algn="l" defTabSz="1015390" rtl="0" eaLnBrk="1" latinLnBrk="0" hangingPunct="1">
        <a:defRPr sz="2000" kern="1200">
          <a:solidFill>
            <a:schemeClr val="tx1"/>
          </a:solidFill>
          <a:latin typeface="+mn-lt"/>
          <a:ea typeface="+mn-ea"/>
          <a:cs typeface="+mn-cs"/>
        </a:defRPr>
      </a:lvl7pPr>
      <a:lvl8pPr marL="3553831" algn="l" defTabSz="1015390" rtl="0" eaLnBrk="1" latinLnBrk="0" hangingPunct="1">
        <a:defRPr sz="2000" kern="1200">
          <a:solidFill>
            <a:schemeClr val="tx1"/>
          </a:solidFill>
          <a:latin typeface="+mn-lt"/>
          <a:ea typeface="+mn-ea"/>
          <a:cs typeface="+mn-cs"/>
        </a:defRPr>
      </a:lvl8pPr>
      <a:lvl9pPr marL="4061519" algn="l" defTabSz="1015390"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pic>
        <p:nvPicPr>
          <p:cNvPr id="10" name="Picture 9"/>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1256464" y="6428244"/>
            <a:ext cx="645209" cy="229246"/>
          </a:xfrm>
          <a:prstGeom prst="rect">
            <a:avLst/>
          </a:prstGeom>
        </p:spPr>
      </p:pic>
    </p:spTree>
    <p:extLst>
      <p:ext uri="{BB962C8B-B14F-4D97-AF65-F5344CB8AC3E}">
        <p14:creationId xmlns:p14="http://schemas.microsoft.com/office/powerpoint/2010/main" val="3636367195"/>
      </p:ext>
    </p:extLst>
  </p:cSld>
  <p:clrMap bg1="dk2" tx1="lt1" bg2="dk1"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556" b="1">
          <a:solidFill>
            <a:srgbClr val="73B900"/>
          </a:solidFill>
          <a:latin typeface="Arial" charset="0"/>
        </a:defRPr>
      </a:lvl2pPr>
      <a:lvl3pPr algn="l" rtl="0" eaLnBrk="1" fontAlgn="base" hangingPunct="1">
        <a:spcBef>
          <a:spcPct val="0"/>
        </a:spcBef>
        <a:spcAft>
          <a:spcPct val="0"/>
        </a:spcAft>
        <a:defRPr sz="3556" b="1">
          <a:solidFill>
            <a:srgbClr val="73B900"/>
          </a:solidFill>
          <a:latin typeface="Arial" charset="0"/>
        </a:defRPr>
      </a:lvl3pPr>
      <a:lvl4pPr algn="l" rtl="0" eaLnBrk="1" fontAlgn="base" hangingPunct="1">
        <a:spcBef>
          <a:spcPct val="0"/>
        </a:spcBef>
        <a:spcAft>
          <a:spcPct val="0"/>
        </a:spcAft>
        <a:defRPr sz="3556" b="1">
          <a:solidFill>
            <a:srgbClr val="73B900"/>
          </a:solidFill>
          <a:latin typeface="Arial" charset="0"/>
        </a:defRPr>
      </a:lvl4pPr>
      <a:lvl5pPr algn="l" rtl="0" eaLnBrk="1" fontAlgn="base" hangingPunct="1">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eaLnBrk="1" fontAlgn="base" hangingPunct="1">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eaLnBrk="1" fontAlgn="base" hangingPunct="1">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eaLnBrk="1" fontAlgn="base" hangingPunct="1">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eaLnBrk="1" fontAlgn="base" hangingPunct="1">
        <a:spcBef>
          <a:spcPct val="20000"/>
        </a:spcBef>
        <a:spcAft>
          <a:spcPct val="0"/>
        </a:spcAft>
        <a:buChar char="–"/>
        <a:defRPr sz="2222">
          <a:solidFill>
            <a:schemeClr val="bg1"/>
          </a:solidFill>
          <a:latin typeface="+mn-lt"/>
        </a:defRPr>
      </a:lvl4pPr>
      <a:lvl5pPr marL="2353004" indent="-253997" algn="l" rtl="0" eaLnBrk="1" fontAlgn="base" hangingPunct="1">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2"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74893" y="2224854"/>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p:nvSpPr>
        <p:spPr>
          <a:xfrm>
            <a:off x="10846950" y="6479176"/>
            <a:ext cx="356697"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kern="1200" smtClean="0">
                <a:solidFill>
                  <a:schemeClr val="accent4"/>
                </a:solidFill>
                <a:latin typeface="Trebuchet MS" panose="020B0603020202020204" pitchFamily="34" charset="0"/>
                <a:ea typeface="MS PGothic" pitchFamily="34" charset="-128"/>
                <a:cs typeface="+mn-cs"/>
              </a:rPr>
              <a:pPr algn="r"/>
              <a:t>‹#›</a:t>
            </a:fld>
            <a:r>
              <a:rPr lang="en-US" sz="1167" cap="none" baseline="0" dirty="0">
                <a:solidFill>
                  <a:schemeClr val="accent2">
                    <a:lumMod val="60000"/>
                    <a:lumOff val="40000"/>
                  </a:schemeClr>
                </a:solidFill>
              </a:rPr>
              <a:t> </a:t>
            </a:r>
            <a:endParaRPr lang="en-US" sz="1167" cap="none" dirty="0">
              <a:solidFill>
                <a:schemeClr val="accent2">
                  <a:lumMod val="60000"/>
                  <a:lumOff val="40000"/>
                </a:schemeClr>
              </a:solidFill>
            </a:endParaRPr>
          </a:p>
        </p:txBody>
      </p:sp>
      <p:grpSp>
        <p:nvGrpSpPr>
          <p:cNvPr id="5" name="Group 4"/>
          <p:cNvGrpSpPr/>
          <p:nvPr/>
        </p:nvGrpSpPr>
        <p:grpSpPr>
          <a:xfrm>
            <a:off x="11281895" y="6518238"/>
            <a:ext cx="648336" cy="119757"/>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9" name="TextBox 8"/>
          <p:cNvSpPr txBox="1"/>
          <p:nvPr userDrawn="1"/>
        </p:nvSpPr>
        <p:spPr>
          <a:xfrm>
            <a:off x="10846950" y="6479176"/>
            <a:ext cx="356697"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kern="1200" smtClean="0">
                <a:solidFill>
                  <a:schemeClr val="accent4"/>
                </a:solidFill>
                <a:latin typeface="Trebuchet MS" panose="020B0603020202020204" pitchFamily="34" charset="0"/>
                <a:ea typeface="MS PGothic" pitchFamily="34" charset="-128"/>
                <a:cs typeface="+mn-cs"/>
              </a:rPr>
              <a:pPr algn="r"/>
              <a:t>‹#›</a:t>
            </a:fld>
            <a:r>
              <a:rPr lang="en-US" sz="1167" cap="none" baseline="0" dirty="0">
                <a:solidFill>
                  <a:schemeClr val="accent2">
                    <a:lumMod val="60000"/>
                    <a:lumOff val="40000"/>
                  </a:schemeClr>
                </a:solidFill>
              </a:rPr>
              <a:t> </a:t>
            </a:r>
            <a:endParaRPr lang="en-US" sz="1167" cap="none" dirty="0">
              <a:solidFill>
                <a:schemeClr val="accent2">
                  <a:lumMod val="60000"/>
                  <a:lumOff val="40000"/>
                </a:schemeClr>
              </a:solidFill>
            </a:endParaRPr>
          </a:p>
        </p:txBody>
      </p:sp>
      <p:grpSp>
        <p:nvGrpSpPr>
          <p:cNvPr id="10" name="Group 9"/>
          <p:cNvGrpSpPr/>
          <p:nvPr userDrawn="1"/>
        </p:nvGrpSpPr>
        <p:grpSpPr>
          <a:xfrm>
            <a:off x="11281895" y="6518238"/>
            <a:ext cx="648336" cy="119757"/>
            <a:chOff x="677492" y="-1417931"/>
            <a:chExt cx="3154606" cy="582700"/>
          </a:xfrm>
        </p:grpSpPr>
        <p:sp>
          <p:nvSpPr>
            <p:cNvPr id="11" name="Freeform 10"/>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 name="Freeform 11"/>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 name="Freeform 12"/>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p>
          </p:txBody>
        </p:sp>
      </p:grpSp>
    </p:spTree>
    <p:extLst>
      <p:ext uri="{BB962C8B-B14F-4D97-AF65-F5344CB8AC3E}">
        <p14:creationId xmlns:p14="http://schemas.microsoft.com/office/powerpoint/2010/main" val="1296053155"/>
      </p:ext>
    </p:extLst>
  </p:cSld>
  <p:clrMap bg1="dk2" tx1="lt1" bg2="dk1"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556" b="1">
          <a:solidFill>
            <a:srgbClr val="73B900"/>
          </a:solidFill>
          <a:latin typeface="Arial" charset="0"/>
        </a:defRPr>
      </a:lvl2pPr>
      <a:lvl3pPr algn="l" rtl="0" eaLnBrk="1" fontAlgn="base" hangingPunct="1">
        <a:spcBef>
          <a:spcPct val="0"/>
        </a:spcBef>
        <a:spcAft>
          <a:spcPct val="0"/>
        </a:spcAft>
        <a:defRPr sz="3556" b="1">
          <a:solidFill>
            <a:srgbClr val="73B900"/>
          </a:solidFill>
          <a:latin typeface="Arial" charset="0"/>
        </a:defRPr>
      </a:lvl3pPr>
      <a:lvl4pPr algn="l" rtl="0" eaLnBrk="1" fontAlgn="base" hangingPunct="1">
        <a:spcBef>
          <a:spcPct val="0"/>
        </a:spcBef>
        <a:spcAft>
          <a:spcPct val="0"/>
        </a:spcAft>
        <a:defRPr sz="3556" b="1">
          <a:solidFill>
            <a:srgbClr val="73B900"/>
          </a:solidFill>
          <a:latin typeface="Arial" charset="0"/>
        </a:defRPr>
      </a:lvl4pPr>
      <a:lvl5pPr algn="l" rtl="0" eaLnBrk="1" fontAlgn="base" hangingPunct="1">
        <a:spcBef>
          <a:spcPct val="0"/>
        </a:spcBef>
        <a:spcAft>
          <a:spcPct val="0"/>
        </a:spcAft>
        <a:defRPr sz="3556" b="1">
          <a:solidFill>
            <a:srgbClr val="73B900"/>
          </a:solidFill>
          <a:latin typeface="Arial" charset="0"/>
        </a:defRPr>
      </a:lvl5pPr>
      <a:lvl6pPr marL="507990" algn="l" rtl="0" eaLnBrk="1" fontAlgn="base" hangingPunct="1">
        <a:spcBef>
          <a:spcPct val="0"/>
        </a:spcBef>
        <a:spcAft>
          <a:spcPct val="0"/>
        </a:spcAft>
        <a:defRPr sz="3556" b="1">
          <a:solidFill>
            <a:srgbClr val="73B900"/>
          </a:solidFill>
          <a:latin typeface="Arial" charset="0"/>
        </a:defRPr>
      </a:lvl6pPr>
      <a:lvl7pPr marL="1015980" algn="l" rtl="0" eaLnBrk="1" fontAlgn="base" hangingPunct="1">
        <a:spcBef>
          <a:spcPct val="0"/>
        </a:spcBef>
        <a:spcAft>
          <a:spcPct val="0"/>
        </a:spcAft>
        <a:defRPr sz="3556" b="1">
          <a:solidFill>
            <a:srgbClr val="73B900"/>
          </a:solidFill>
          <a:latin typeface="Arial" charset="0"/>
        </a:defRPr>
      </a:lvl7pPr>
      <a:lvl8pPr marL="1523970" algn="l" rtl="0" eaLnBrk="1" fontAlgn="base" hangingPunct="1">
        <a:spcBef>
          <a:spcPct val="0"/>
        </a:spcBef>
        <a:spcAft>
          <a:spcPct val="0"/>
        </a:spcAft>
        <a:defRPr sz="3556" b="1">
          <a:solidFill>
            <a:srgbClr val="73B900"/>
          </a:solidFill>
          <a:latin typeface="Arial" charset="0"/>
        </a:defRPr>
      </a:lvl8pPr>
      <a:lvl9pPr marL="2031960" algn="l" rtl="0" eaLnBrk="1" fontAlgn="base" hangingPunct="1">
        <a:spcBef>
          <a:spcPct val="0"/>
        </a:spcBef>
        <a:spcAft>
          <a:spcPct val="0"/>
        </a:spcAft>
        <a:defRPr sz="3556" b="1">
          <a:solidFill>
            <a:srgbClr val="73B900"/>
          </a:solidFill>
          <a:latin typeface="Arial" charset="0"/>
        </a:defRPr>
      </a:lvl9pPr>
    </p:titleStyle>
    <p:bodyStyle>
      <a:lvl1pPr marL="0" indent="0" algn="l" rtl="0" eaLnBrk="1" fontAlgn="base" hangingPunct="1">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88" indent="0" algn="l" rtl="0" eaLnBrk="1" fontAlgn="base" hangingPunct="1">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03" indent="0" algn="l" rtl="0" eaLnBrk="1" fontAlgn="base" hangingPunct="1">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1988" indent="-253994" algn="l" rtl="0" eaLnBrk="1" fontAlgn="base" hangingPunct="1">
        <a:spcBef>
          <a:spcPct val="20000"/>
        </a:spcBef>
        <a:spcAft>
          <a:spcPct val="0"/>
        </a:spcAft>
        <a:buChar char="–"/>
        <a:defRPr sz="2222">
          <a:solidFill>
            <a:schemeClr val="bg1"/>
          </a:solidFill>
          <a:latin typeface="+mn-lt"/>
        </a:defRPr>
      </a:lvl4pPr>
      <a:lvl5pPr marL="2352981" indent="-253994" algn="l" rtl="0" eaLnBrk="1" fontAlgn="base" hangingPunct="1">
        <a:spcBef>
          <a:spcPct val="20000"/>
        </a:spcBef>
        <a:spcAft>
          <a:spcPct val="0"/>
        </a:spcAft>
        <a:buChar char="»"/>
        <a:defRPr sz="2222">
          <a:solidFill>
            <a:schemeClr val="bg1"/>
          </a:solidFill>
          <a:latin typeface="+mn-lt"/>
        </a:defRPr>
      </a:lvl5pPr>
      <a:lvl6pPr marL="2860970" indent="-253994" algn="l" rtl="0" eaLnBrk="1" fontAlgn="base" hangingPunct="1">
        <a:spcBef>
          <a:spcPct val="20000"/>
        </a:spcBef>
        <a:spcAft>
          <a:spcPct val="0"/>
        </a:spcAft>
        <a:buChar char="»"/>
        <a:defRPr sz="2222">
          <a:solidFill>
            <a:schemeClr val="bg1"/>
          </a:solidFill>
          <a:latin typeface="+mn-lt"/>
        </a:defRPr>
      </a:lvl6pPr>
      <a:lvl7pPr marL="3368961" indent="-253994" algn="l" rtl="0" eaLnBrk="1" fontAlgn="base" hangingPunct="1">
        <a:spcBef>
          <a:spcPct val="20000"/>
        </a:spcBef>
        <a:spcAft>
          <a:spcPct val="0"/>
        </a:spcAft>
        <a:buChar char="»"/>
        <a:defRPr sz="2222">
          <a:solidFill>
            <a:schemeClr val="bg1"/>
          </a:solidFill>
          <a:latin typeface="+mn-lt"/>
        </a:defRPr>
      </a:lvl7pPr>
      <a:lvl8pPr marL="3876950" indent="-253994" algn="l" rtl="0" eaLnBrk="1" fontAlgn="base" hangingPunct="1">
        <a:spcBef>
          <a:spcPct val="20000"/>
        </a:spcBef>
        <a:spcAft>
          <a:spcPct val="0"/>
        </a:spcAft>
        <a:buChar char="»"/>
        <a:defRPr sz="2222">
          <a:solidFill>
            <a:schemeClr val="bg1"/>
          </a:solidFill>
          <a:latin typeface="+mn-lt"/>
        </a:defRPr>
      </a:lvl8pPr>
      <a:lvl9pPr marL="4384941" indent="-253994"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80" rtl="0" eaLnBrk="1" latinLnBrk="0" hangingPunct="1">
        <a:defRPr sz="2000" kern="1200">
          <a:solidFill>
            <a:schemeClr val="tx1"/>
          </a:solidFill>
          <a:latin typeface="+mn-lt"/>
          <a:ea typeface="+mn-ea"/>
          <a:cs typeface="+mn-cs"/>
        </a:defRPr>
      </a:lvl1pPr>
      <a:lvl2pPr marL="507990" algn="l" defTabSz="1015980" rtl="0" eaLnBrk="1" latinLnBrk="0" hangingPunct="1">
        <a:defRPr sz="2000" kern="1200">
          <a:solidFill>
            <a:schemeClr val="tx1"/>
          </a:solidFill>
          <a:latin typeface="+mn-lt"/>
          <a:ea typeface="+mn-ea"/>
          <a:cs typeface="+mn-cs"/>
        </a:defRPr>
      </a:lvl2pPr>
      <a:lvl3pPr marL="1015980" algn="l" defTabSz="1015980" rtl="0" eaLnBrk="1" latinLnBrk="0" hangingPunct="1">
        <a:defRPr sz="2000" kern="1200">
          <a:solidFill>
            <a:schemeClr val="tx1"/>
          </a:solidFill>
          <a:latin typeface="+mn-lt"/>
          <a:ea typeface="+mn-ea"/>
          <a:cs typeface="+mn-cs"/>
        </a:defRPr>
      </a:lvl3pPr>
      <a:lvl4pPr marL="1523970" algn="l" defTabSz="1015980" rtl="0" eaLnBrk="1" latinLnBrk="0" hangingPunct="1">
        <a:defRPr sz="2000" kern="1200">
          <a:solidFill>
            <a:schemeClr val="tx1"/>
          </a:solidFill>
          <a:latin typeface="+mn-lt"/>
          <a:ea typeface="+mn-ea"/>
          <a:cs typeface="+mn-cs"/>
        </a:defRPr>
      </a:lvl4pPr>
      <a:lvl5pPr marL="2031960" algn="l" defTabSz="1015980" rtl="0" eaLnBrk="1" latinLnBrk="0" hangingPunct="1">
        <a:defRPr sz="2000" kern="1200">
          <a:solidFill>
            <a:schemeClr val="tx1"/>
          </a:solidFill>
          <a:latin typeface="+mn-lt"/>
          <a:ea typeface="+mn-ea"/>
          <a:cs typeface="+mn-cs"/>
        </a:defRPr>
      </a:lvl5pPr>
      <a:lvl6pPr marL="2539950" algn="l" defTabSz="1015980" rtl="0" eaLnBrk="1" latinLnBrk="0" hangingPunct="1">
        <a:defRPr sz="2000" kern="1200">
          <a:solidFill>
            <a:schemeClr val="tx1"/>
          </a:solidFill>
          <a:latin typeface="+mn-lt"/>
          <a:ea typeface="+mn-ea"/>
          <a:cs typeface="+mn-cs"/>
        </a:defRPr>
      </a:lvl6pPr>
      <a:lvl7pPr marL="3047940" algn="l" defTabSz="1015980" rtl="0" eaLnBrk="1" latinLnBrk="0" hangingPunct="1">
        <a:defRPr sz="2000" kern="1200">
          <a:solidFill>
            <a:schemeClr val="tx1"/>
          </a:solidFill>
          <a:latin typeface="+mn-lt"/>
          <a:ea typeface="+mn-ea"/>
          <a:cs typeface="+mn-cs"/>
        </a:defRPr>
      </a:lvl7pPr>
      <a:lvl8pPr marL="3555929" algn="l" defTabSz="1015980" rtl="0" eaLnBrk="1" latinLnBrk="0" hangingPunct="1">
        <a:defRPr sz="2000" kern="1200">
          <a:solidFill>
            <a:schemeClr val="tx1"/>
          </a:solidFill>
          <a:latin typeface="+mn-lt"/>
          <a:ea typeface="+mn-ea"/>
          <a:cs typeface="+mn-cs"/>
        </a:defRPr>
      </a:lvl8pPr>
      <a:lvl9pPr marL="4063918" algn="l" defTabSz="1015980" rtl="0" eaLnBrk="1" latinLnBrk="0" hangingPunct="1">
        <a:defRPr sz="2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555271" y="726146"/>
            <a:ext cx="11081332" cy="656666"/>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9pPr>
          </a:lstStyle>
          <a:p>
            <a:endParaRPr/>
          </a:p>
        </p:txBody>
      </p:sp>
      <p:sp>
        <p:nvSpPr>
          <p:cNvPr id="13" name="Shape 13"/>
          <p:cNvSpPr txBox="1">
            <a:spLocks noGrp="1"/>
          </p:cNvSpPr>
          <p:nvPr>
            <p:ph type="body" idx="1"/>
          </p:nvPr>
        </p:nvSpPr>
        <p:spPr>
          <a:xfrm>
            <a:off x="574892" y="2224851"/>
            <a:ext cx="11054332" cy="4342333"/>
          </a:xfrm>
          <a:prstGeom prst="rect">
            <a:avLst/>
          </a:prstGeom>
          <a:noFill/>
          <a:ln>
            <a:noFill/>
          </a:ln>
        </p:spPr>
        <p:txBody>
          <a:bodyPr lIns="91425" tIns="91425" rIns="91425" bIns="91425" anchor="t" anchorCtr="0"/>
          <a:lstStyle>
            <a:lvl1pPr marL="0" marR="0" lvl="0" indent="0" algn="l" rtl="0">
              <a:lnSpc>
                <a:spcPct val="90000"/>
              </a:lnSpc>
              <a:spcBef>
                <a:spcPts val="900"/>
              </a:spcBef>
              <a:spcAft>
                <a:spcPts val="9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571500" marR="0" lvl="1" indent="0" algn="l" rtl="0">
              <a:lnSpc>
                <a:spcPct val="90000"/>
              </a:lnSpc>
              <a:spcBef>
                <a:spcPts val="900"/>
              </a:spcBef>
              <a:spcAft>
                <a:spcPts val="900"/>
              </a:spcAft>
              <a:buClr>
                <a:schemeClr val="dk1"/>
              </a:buClr>
              <a:buFont typeface="Trebuchet MS"/>
              <a:buNone/>
              <a:defRPr sz="1800" b="0" i="0" u="none" strike="noStrike" cap="none">
                <a:solidFill>
                  <a:schemeClr val="dk2"/>
                </a:solidFill>
                <a:latin typeface="Trebuchet MS"/>
                <a:ea typeface="Trebuchet MS"/>
                <a:cs typeface="Trebuchet MS"/>
                <a:sym typeface="Trebuchet MS"/>
              </a:defRPr>
            </a:lvl2pPr>
            <a:lvl3pPr marL="1089025" marR="0" lvl="2" indent="-9525" algn="l" rtl="0">
              <a:lnSpc>
                <a:spcPct val="90000"/>
              </a:lnSpc>
              <a:spcBef>
                <a:spcPts val="900"/>
              </a:spcBef>
              <a:spcAft>
                <a:spcPts val="900"/>
              </a:spcAft>
              <a:buClr>
                <a:schemeClr val="dk1"/>
              </a:buClr>
              <a:buFont typeface="Trebuchet MS"/>
              <a:buNone/>
              <a:defRPr sz="1600" b="0" i="0" u="none" strike="noStrike" cap="none">
                <a:solidFill>
                  <a:schemeClr val="dk2"/>
                </a:solidFill>
                <a:latin typeface="Trebuchet MS"/>
                <a:ea typeface="Trebuchet MS"/>
                <a:cs typeface="Trebuchet MS"/>
                <a:sym typeface="Trebuchet MS"/>
              </a:defRPr>
            </a:lvl3pPr>
            <a:lvl4pPr marL="1774825" marR="0" lvl="3"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4pPr>
            <a:lvl5pPr marL="2117725" marR="0" lvl="4"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5pPr>
            <a:lvl6pPr marL="2574925" marR="0" lvl="5"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032125" marR="0" lvl="6"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489325" marR="0" lvl="7"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3946525" marR="0" lvl="8"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14" name="Shape 14"/>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5" name="Shape 15"/>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496336223"/>
      </p:ext>
    </p:extLst>
  </p:cSld>
  <p:clrMap bg1="lt1" tx1="dk1" bg2="dk2" tx2="lt2" accent1="accent1" accent2="accent2" accent3="accent3" accent4="accent4" accent5="accent5" accent6="accent6" hlink="hlink" folHlink="folHlink"/>
  <p:sldLayoutIdLst>
    <p:sldLayoutId id="2147483819" r:id="rId1"/>
    <p:sldLayoutId id="2147483822" r:id="rId2"/>
    <p:sldLayoutId id="2147483823" r:id="rId3"/>
    <p:sldLayoutId id="2147483826" r:id="rId4"/>
    <p:sldLayoutId id="2147483828" r:id="rId5"/>
    <p:sldLayoutId id="2147483829" r:id="rId6"/>
    <p:sldLayoutId id="214748383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
        <p:cNvGrpSpPr/>
        <p:nvPr/>
      </p:nvGrpSpPr>
      <p:grpSpPr>
        <a:xfrm>
          <a:off x="0" y="0"/>
          <a:ext cx="0" cy="0"/>
          <a:chOff x="0" y="0"/>
          <a:chExt cx="0" cy="0"/>
        </a:xfrm>
      </p:grpSpPr>
      <p:sp>
        <p:nvSpPr>
          <p:cNvPr id="90" name="Shape 90"/>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
        <p:nvSpPr>
          <p:cNvPr id="91" name="Shape 91"/>
          <p:cNvSpPr txBox="1">
            <a:spLocks noGrp="1"/>
          </p:cNvSpPr>
          <p:nvPr>
            <p:ph type="body" idx="1"/>
          </p:nvPr>
        </p:nvSpPr>
        <p:spPr>
          <a:xfrm>
            <a:off x="574892" y="2224851"/>
            <a:ext cx="11054368" cy="4342273"/>
          </a:xfrm>
          <a:prstGeom prst="rect">
            <a:avLst/>
          </a:prstGeom>
          <a:noFill/>
          <a:ln>
            <a:noFill/>
          </a:ln>
        </p:spPr>
        <p:txBody>
          <a:bodyPr lIns="91425" tIns="91425" rIns="91425" bIns="91425" anchor="t" anchorCtr="0"/>
          <a:lstStyle>
            <a:lvl1pPr marL="0" marR="0" lvl="0" indent="0" algn="l" rtl="0">
              <a:lnSpc>
                <a:spcPct val="90000"/>
              </a:lnSpc>
              <a:spcBef>
                <a:spcPts val="900"/>
              </a:spcBef>
              <a:spcAft>
                <a:spcPts val="9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571500" marR="0" lvl="1" indent="0" algn="l" rtl="0">
              <a:lnSpc>
                <a:spcPct val="90000"/>
              </a:lnSpc>
              <a:spcBef>
                <a:spcPts val="900"/>
              </a:spcBef>
              <a:spcAft>
                <a:spcPts val="900"/>
              </a:spcAft>
              <a:buClr>
                <a:schemeClr val="dk1"/>
              </a:buClr>
              <a:buFont typeface="Trebuchet MS"/>
              <a:buNone/>
              <a:defRPr sz="1800" b="0" i="0" u="none" strike="noStrike" cap="none">
                <a:solidFill>
                  <a:schemeClr val="dk2"/>
                </a:solidFill>
                <a:latin typeface="Trebuchet MS"/>
                <a:ea typeface="Trebuchet MS"/>
                <a:cs typeface="Trebuchet MS"/>
                <a:sym typeface="Trebuchet MS"/>
              </a:defRPr>
            </a:lvl2pPr>
            <a:lvl3pPr marL="1089025" marR="0" lvl="2" indent="-9525" algn="l" rtl="0">
              <a:lnSpc>
                <a:spcPct val="90000"/>
              </a:lnSpc>
              <a:spcBef>
                <a:spcPts val="900"/>
              </a:spcBef>
              <a:spcAft>
                <a:spcPts val="900"/>
              </a:spcAft>
              <a:buClr>
                <a:schemeClr val="dk1"/>
              </a:buClr>
              <a:buFont typeface="Trebuchet MS"/>
              <a:buNone/>
              <a:defRPr sz="1600" b="0" i="0" u="none" strike="noStrike" cap="none">
                <a:solidFill>
                  <a:schemeClr val="dk2"/>
                </a:solidFill>
                <a:latin typeface="Trebuchet MS"/>
                <a:ea typeface="Trebuchet MS"/>
                <a:cs typeface="Trebuchet MS"/>
                <a:sym typeface="Trebuchet MS"/>
              </a:defRPr>
            </a:lvl3pPr>
            <a:lvl4pPr marL="1774825" marR="0" lvl="3"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4pPr>
            <a:lvl5pPr marL="2117725" marR="0" lvl="4"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5pPr>
            <a:lvl6pPr marL="2574925" marR="0" lvl="5"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032125" marR="0" lvl="6"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489325" marR="0" lvl="7"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3946525" marR="0" lvl="8"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92" name="Shape 92"/>
          <p:cNvSpPr txBox="1">
            <a:spLocks noGrp="1"/>
          </p:cNvSpPr>
          <p:nvPr>
            <p:ph type="title"/>
          </p:nvPr>
        </p:nvSpPr>
        <p:spPr>
          <a:xfrm>
            <a:off x="555271" y="726146"/>
            <a:ext cx="11081461"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9pPr>
          </a:lstStyle>
          <a:p>
            <a:endParaRPr/>
          </a:p>
        </p:txBody>
      </p:sp>
      <p:pic>
        <p:nvPicPr>
          <p:cNvPr id="93" name="Shape 93"/>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Tree>
    <p:extLst>
      <p:ext uri="{BB962C8B-B14F-4D97-AF65-F5344CB8AC3E}">
        <p14:creationId xmlns:p14="http://schemas.microsoft.com/office/powerpoint/2010/main" val="2747371599"/>
      </p:ext>
    </p:extLst>
  </p:cSld>
  <p:clrMap bg1="lt1" tx1="dk1" bg2="dk2" tx2="lt2" accent1="accent1" accent2="accent2" accent3="accent3" accent4="accent4" accent5="accent5" accent6="accent6" hlink="hlink" folHlink="folHlink"/>
  <p:sldLayoutIdLst>
    <p:sldLayoutId id="2147483834" r:id="rId1"/>
    <p:sldLayoutId id="2147483837" r:id="rId2"/>
    <p:sldLayoutId id="2147483838" r:id="rId3"/>
    <p:sldLayoutId id="2147483839" r:id="rId4"/>
    <p:sldLayoutId id="2147483840" r:id="rId5"/>
    <p:sldLayoutId id="2147483842" r:id="rId6"/>
    <p:sldLayoutId id="2147483843" r:id="rId7"/>
    <p:sldLayoutId id="2147483844" r:id="rId8"/>
    <p:sldLayoutId id="2147483845" r:id="rId9"/>
    <p:sldLayoutId id="214748384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4"/>
        <p:cNvGrpSpPr/>
        <p:nvPr/>
      </p:nvGrpSpPr>
      <p:grpSpPr>
        <a:xfrm>
          <a:off x="0" y="0"/>
          <a:ext cx="0" cy="0"/>
          <a:chOff x="0" y="0"/>
          <a:chExt cx="0" cy="0"/>
        </a:xfrm>
      </p:grpSpPr>
      <p:sp>
        <p:nvSpPr>
          <p:cNvPr id="335" name="Shape 335"/>
          <p:cNvSpPr txBox="1">
            <a:spLocks noGrp="1"/>
          </p:cNvSpPr>
          <p:nvPr>
            <p:ph type="title"/>
          </p:nvPr>
        </p:nvSpPr>
        <p:spPr>
          <a:xfrm>
            <a:off x="555271" y="726146"/>
            <a:ext cx="11081461"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200" b="1" i="0" u="none" strike="noStrike" cap="none">
                <a:solidFill>
                  <a:srgbClr val="73B900"/>
                </a:solidFill>
                <a:latin typeface="Arial"/>
                <a:ea typeface="Arial"/>
                <a:cs typeface="Arial"/>
                <a:sym typeface="Arial"/>
              </a:defRPr>
            </a:lvl5pPr>
            <a:lvl6pPr marL="457181" marR="0" lvl="5" indent="-12681" algn="l" rtl="0">
              <a:spcBef>
                <a:spcPts val="0"/>
              </a:spcBef>
              <a:spcAft>
                <a:spcPts val="0"/>
              </a:spcAft>
              <a:buNone/>
              <a:defRPr sz="3200" b="1" i="0" u="none" strike="noStrike" cap="none">
                <a:solidFill>
                  <a:srgbClr val="73B900"/>
                </a:solidFill>
                <a:latin typeface="Arial"/>
                <a:ea typeface="Arial"/>
                <a:cs typeface="Arial"/>
                <a:sym typeface="Arial"/>
              </a:defRPr>
            </a:lvl6pPr>
            <a:lvl7pPr marL="914363" marR="0" lvl="6" indent="-12663" algn="l" rtl="0">
              <a:spcBef>
                <a:spcPts val="0"/>
              </a:spcBef>
              <a:spcAft>
                <a:spcPts val="0"/>
              </a:spcAft>
              <a:buNone/>
              <a:defRPr sz="3200" b="1" i="0" u="none" strike="noStrike" cap="none">
                <a:solidFill>
                  <a:srgbClr val="73B900"/>
                </a:solidFill>
                <a:latin typeface="Arial"/>
                <a:ea typeface="Arial"/>
                <a:cs typeface="Arial"/>
                <a:sym typeface="Arial"/>
              </a:defRPr>
            </a:lvl7pPr>
            <a:lvl8pPr marL="1371545" marR="0" lvl="7" indent="-12644" algn="l" rtl="0">
              <a:spcBef>
                <a:spcPts val="0"/>
              </a:spcBef>
              <a:spcAft>
                <a:spcPts val="0"/>
              </a:spcAft>
              <a:buNone/>
              <a:defRPr sz="3200" b="1" i="0" u="none" strike="noStrike" cap="none">
                <a:solidFill>
                  <a:srgbClr val="73B900"/>
                </a:solidFill>
                <a:latin typeface="Arial"/>
                <a:ea typeface="Arial"/>
                <a:cs typeface="Arial"/>
                <a:sym typeface="Arial"/>
              </a:defRPr>
            </a:lvl8pPr>
            <a:lvl9pPr marL="1828727" marR="0" lvl="8" indent="-12626" algn="l" rtl="0">
              <a:spcBef>
                <a:spcPts val="0"/>
              </a:spcBef>
              <a:spcAft>
                <a:spcPts val="0"/>
              </a:spcAft>
              <a:buNone/>
              <a:defRPr sz="3200" b="1" i="0" u="none" strike="noStrike" cap="none">
                <a:solidFill>
                  <a:srgbClr val="73B900"/>
                </a:solidFill>
                <a:latin typeface="Arial"/>
                <a:ea typeface="Arial"/>
                <a:cs typeface="Arial"/>
                <a:sym typeface="Arial"/>
              </a:defRPr>
            </a:lvl9pPr>
          </a:lstStyle>
          <a:p>
            <a:endParaRPr/>
          </a:p>
        </p:txBody>
      </p:sp>
      <p:sp>
        <p:nvSpPr>
          <p:cNvPr id="336" name="Shape 336"/>
          <p:cNvSpPr txBox="1">
            <a:spLocks noGrp="1"/>
          </p:cNvSpPr>
          <p:nvPr>
            <p:ph type="body" idx="1"/>
          </p:nvPr>
        </p:nvSpPr>
        <p:spPr>
          <a:xfrm>
            <a:off x="574892" y="2224852"/>
            <a:ext cx="11054368" cy="4342273"/>
          </a:xfrm>
          <a:prstGeom prst="rect">
            <a:avLst/>
          </a:prstGeom>
          <a:noFill/>
          <a:ln>
            <a:noFill/>
          </a:ln>
        </p:spPr>
        <p:txBody>
          <a:bodyPr lIns="91425" tIns="91425" rIns="91425" bIns="91425" anchor="t" anchorCtr="0"/>
          <a:lstStyle>
            <a:lvl1pPr marL="0" marR="0" lvl="0" indent="0" algn="l" rtl="0">
              <a:lnSpc>
                <a:spcPct val="90000"/>
              </a:lnSpc>
              <a:spcBef>
                <a:spcPts val="900"/>
              </a:spcBef>
              <a:spcAft>
                <a:spcPts val="9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571477" marR="0" lvl="1" indent="-12676" algn="l" rtl="0">
              <a:lnSpc>
                <a:spcPct val="90000"/>
              </a:lnSpc>
              <a:spcBef>
                <a:spcPts val="900"/>
              </a:spcBef>
              <a:spcAft>
                <a:spcPts val="900"/>
              </a:spcAft>
              <a:buClr>
                <a:schemeClr val="dk1"/>
              </a:buClr>
              <a:buFont typeface="Trebuchet MS"/>
              <a:buNone/>
              <a:defRPr sz="1800" b="0" i="0" u="none" strike="noStrike" cap="none">
                <a:solidFill>
                  <a:schemeClr val="dk2"/>
                </a:solidFill>
                <a:latin typeface="Trebuchet MS"/>
                <a:ea typeface="Trebuchet MS"/>
                <a:cs typeface="Trebuchet MS"/>
                <a:sym typeface="Trebuchet MS"/>
              </a:defRPr>
            </a:lvl2pPr>
            <a:lvl3pPr marL="1088982" marR="0" lvl="2" indent="-9481" algn="l" rtl="0">
              <a:lnSpc>
                <a:spcPct val="90000"/>
              </a:lnSpc>
              <a:spcBef>
                <a:spcPts val="900"/>
              </a:spcBef>
              <a:spcAft>
                <a:spcPts val="900"/>
              </a:spcAft>
              <a:buClr>
                <a:schemeClr val="dk1"/>
              </a:buClr>
              <a:buFont typeface="Trebuchet MS"/>
              <a:buNone/>
              <a:defRPr sz="1600" b="0" i="0" u="none" strike="noStrike" cap="none">
                <a:solidFill>
                  <a:schemeClr val="dk2"/>
                </a:solidFill>
                <a:latin typeface="Trebuchet MS"/>
                <a:ea typeface="Trebuchet MS"/>
                <a:cs typeface="Trebuchet MS"/>
                <a:sym typeface="Trebuchet MS"/>
              </a:defRPr>
            </a:lvl3pPr>
            <a:lvl4pPr marL="1774754" marR="0" lvl="3" indent="-111054"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4pPr>
            <a:lvl5pPr marL="2117640" marR="0" lvl="4" indent="-111039"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5pPr>
            <a:lvl6pPr marL="2574822" marR="0" lvl="5" indent="-111021"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032004" marR="0" lvl="6" indent="-111004"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489185" marR="0" lvl="7" indent="-110985"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3946366" marR="0" lvl="8" indent="-110966"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337" name="Shape 337"/>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1256463" y="6428244"/>
            <a:ext cx="645209" cy="229244"/>
          </a:xfrm>
          <a:prstGeom prst="rect">
            <a:avLst/>
          </a:prstGeom>
          <a:noFill/>
          <a:ln>
            <a:noFill/>
          </a:ln>
        </p:spPr>
      </p:pic>
      <p:sp>
        <p:nvSpPr>
          <p:cNvPr id="338" name="Shape 338"/>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130148503"/>
      </p:ext>
    </p:extLst>
  </p:cSld>
  <p:clrMap bg1="lt1" tx1="dk1" bg2="dk2" tx2="lt2" accent1="accent1" accent2="accent2" accent3="accent3" accent4="accent4" accent5="accent5" accent6="accent6" hlink="hlink" folHlink="folHlink"/>
  <p:sldLayoutIdLst>
    <p:sldLayoutId id="2147483863" r:id="rId1"/>
    <p:sldLayoutId id="2147483864" r:id="rId2"/>
    <p:sldLayoutId id="2147483866" r:id="rId3"/>
    <p:sldLayoutId id="2147483867" r:id="rId4"/>
    <p:sldLayoutId id="2147483868" r:id="rId5"/>
    <p:sldLayoutId id="2147483870" r:id="rId6"/>
    <p:sldLayoutId id="2147483871" r:id="rId7"/>
    <p:sldLayoutId id="2147483873"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sp>
        <p:nvSpPr>
          <p:cNvPr id="94" name="Shape 94"/>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
        <p:nvSpPr>
          <p:cNvPr id="95" name="Shape 95"/>
          <p:cNvSpPr txBox="1">
            <a:spLocks noGrp="1"/>
          </p:cNvSpPr>
          <p:nvPr>
            <p:ph type="body" idx="1"/>
          </p:nvPr>
        </p:nvSpPr>
        <p:spPr>
          <a:xfrm>
            <a:off x="574892" y="2224851"/>
            <a:ext cx="11054368" cy="4342273"/>
          </a:xfrm>
          <a:prstGeom prst="rect">
            <a:avLst/>
          </a:prstGeom>
          <a:noFill/>
          <a:ln>
            <a:noFill/>
          </a:ln>
        </p:spPr>
        <p:txBody>
          <a:bodyPr lIns="91425" tIns="91425" rIns="91425" bIns="91425" anchor="t" anchorCtr="0"/>
          <a:lstStyle>
            <a:lvl1pPr marL="0" marR="0" lvl="0" indent="0" algn="l" rtl="0">
              <a:lnSpc>
                <a:spcPct val="90000"/>
              </a:lnSpc>
              <a:spcBef>
                <a:spcPts val="900"/>
              </a:spcBef>
              <a:spcAft>
                <a:spcPts val="9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571500" marR="0" lvl="1" indent="0" algn="l" rtl="0">
              <a:lnSpc>
                <a:spcPct val="90000"/>
              </a:lnSpc>
              <a:spcBef>
                <a:spcPts val="900"/>
              </a:spcBef>
              <a:spcAft>
                <a:spcPts val="900"/>
              </a:spcAft>
              <a:buClr>
                <a:schemeClr val="dk1"/>
              </a:buClr>
              <a:buFont typeface="Trebuchet MS"/>
              <a:buNone/>
              <a:defRPr sz="1800" b="0" i="0" u="none" strike="noStrike" cap="none">
                <a:solidFill>
                  <a:schemeClr val="dk2"/>
                </a:solidFill>
                <a:latin typeface="Trebuchet MS"/>
                <a:ea typeface="Trebuchet MS"/>
                <a:cs typeface="Trebuchet MS"/>
                <a:sym typeface="Trebuchet MS"/>
              </a:defRPr>
            </a:lvl2pPr>
            <a:lvl3pPr marL="1089025" marR="0" lvl="2" indent="-9525" algn="l" rtl="0">
              <a:lnSpc>
                <a:spcPct val="90000"/>
              </a:lnSpc>
              <a:spcBef>
                <a:spcPts val="900"/>
              </a:spcBef>
              <a:spcAft>
                <a:spcPts val="900"/>
              </a:spcAft>
              <a:buClr>
                <a:schemeClr val="dk1"/>
              </a:buClr>
              <a:buFont typeface="Trebuchet MS"/>
              <a:buNone/>
              <a:defRPr sz="1600" b="0" i="0" u="none" strike="noStrike" cap="none">
                <a:solidFill>
                  <a:schemeClr val="dk2"/>
                </a:solidFill>
                <a:latin typeface="Trebuchet MS"/>
                <a:ea typeface="Trebuchet MS"/>
                <a:cs typeface="Trebuchet MS"/>
                <a:sym typeface="Trebuchet MS"/>
              </a:defRPr>
            </a:lvl3pPr>
            <a:lvl4pPr marL="1774825" marR="0" lvl="3"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4pPr>
            <a:lvl5pPr marL="2117725" marR="0" lvl="4"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5pPr>
            <a:lvl6pPr marL="2574925" marR="0" lvl="5"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032125" marR="0" lvl="6"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489325" marR="0" lvl="7"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3946525" marR="0" lvl="8"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96" name="Shape 96"/>
          <p:cNvSpPr txBox="1">
            <a:spLocks noGrp="1"/>
          </p:cNvSpPr>
          <p:nvPr>
            <p:ph type="title"/>
          </p:nvPr>
        </p:nvSpPr>
        <p:spPr>
          <a:xfrm>
            <a:off x="555271" y="726146"/>
            <a:ext cx="11081461"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9pPr>
          </a:lstStyle>
          <a:p>
            <a:endParaRPr/>
          </a:p>
        </p:txBody>
      </p:sp>
      <p:pic>
        <p:nvPicPr>
          <p:cNvPr id="97" name="Shape 97"/>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Tree>
    <p:extLst>
      <p:ext uri="{BB962C8B-B14F-4D97-AF65-F5344CB8AC3E}">
        <p14:creationId xmlns:p14="http://schemas.microsoft.com/office/powerpoint/2010/main" val="918712411"/>
      </p:ext>
    </p:extLst>
  </p:cSld>
  <p:clrMap bg1="lt1" tx1="dk1" bg2="dk2" tx2="lt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Shape 145"/>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
        <p:nvSpPr>
          <p:cNvPr id="146" name="Shape 146"/>
          <p:cNvSpPr txBox="1">
            <a:spLocks noGrp="1"/>
          </p:cNvSpPr>
          <p:nvPr>
            <p:ph type="body" idx="1"/>
          </p:nvPr>
        </p:nvSpPr>
        <p:spPr>
          <a:xfrm>
            <a:off x="574892" y="2224851"/>
            <a:ext cx="11054368" cy="4342273"/>
          </a:xfrm>
          <a:prstGeom prst="rect">
            <a:avLst/>
          </a:prstGeom>
          <a:noFill/>
          <a:ln>
            <a:noFill/>
          </a:ln>
        </p:spPr>
        <p:txBody>
          <a:bodyPr wrap="square" lIns="91425" tIns="91425" rIns="91425" bIns="91425" anchor="t" anchorCtr="0"/>
          <a:lstStyle>
            <a:lvl1pPr marL="0" marR="0" lvl="0" indent="127000" algn="l" rtl="0">
              <a:lnSpc>
                <a:spcPct val="90000"/>
              </a:lnSpc>
              <a:spcBef>
                <a:spcPts val="900"/>
              </a:spcBef>
              <a:spcAft>
                <a:spcPts val="900"/>
              </a:spcAft>
              <a:buClr>
                <a:schemeClr val="dk1"/>
              </a:buClr>
              <a:buSzPct val="100000"/>
              <a:buFont typeface="Trebuchet MS"/>
              <a:buChar char="●"/>
              <a:defRPr sz="2000" b="0" i="0" u="none" strike="noStrike" cap="none">
                <a:solidFill>
                  <a:schemeClr val="dk2"/>
                </a:solidFill>
                <a:latin typeface="Trebuchet MS"/>
                <a:ea typeface="Trebuchet MS"/>
                <a:cs typeface="Trebuchet MS"/>
                <a:sym typeface="Trebuchet MS"/>
              </a:defRPr>
            </a:lvl1pPr>
            <a:lvl2pPr marL="571500" marR="0" lvl="1" indent="114300" algn="l" rtl="0">
              <a:lnSpc>
                <a:spcPct val="90000"/>
              </a:lnSpc>
              <a:spcBef>
                <a:spcPts val="900"/>
              </a:spcBef>
              <a:spcAft>
                <a:spcPts val="900"/>
              </a:spcAft>
              <a:buClr>
                <a:schemeClr val="dk1"/>
              </a:buClr>
              <a:buSzPct val="100000"/>
              <a:buFont typeface="Trebuchet MS"/>
              <a:buChar char="○"/>
              <a:defRPr sz="1800" b="0" i="0" u="none" strike="noStrike" cap="none">
                <a:solidFill>
                  <a:schemeClr val="dk2"/>
                </a:solidFill>
                <a:latin typeface="Trebuchet MS"/>
                <a:ea typeface="Trebuchet MS"/>
                <a:cs typeface="Trebuchet MS"/>
                <a:sym typeface="Trebuchet MS"/>
              </a:defRPr>
            </a:lvl2pPr>
            <a:lvl3pPr marL="1089025" marR="0" lvl="2" indent="92075" algn="l" rtl="0">
              <a:lnSpc>
                <a:spcPct val="90000"/>
              </a:lnSpc>
              <a:spcBef>
                <a:spcPts val="900"/>
              </a:spcBef>
              <a:spcAft>
                <a:spcPts val="900"/>
              </a:spcAft>
              <a:buClr>
                <a:schemeClr val="dk1"/>
              </a:buClr>
              <a:buSzPct val="100000"/>
              <a:buFont typeface="Trebuchet MS"/>
              <a:buChar char="■"/>
              <a:defRPr sz="1600" b="0" i="0" u="none" strike="noStrike" cap="none">
                <a:solidFill>
                  <a:schemeClr val="dk2"/>
                </a:solidFill>
                <a:latin typeface="Trebuchet MS"/>
                <a:ea typeface="Trebuchet MS"/>
                <a:cs typeface="Trebuchet MS"/>
                <a:sym typeface="Trebuchet MS"/>
              </a:defRPr>
            </a:lvl3pPr>
            <a:lvl4pPr marL="1892300" marR="0" lvl="3" indent="25400"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4pPr>
            <a:lvl5pPr marL="2235200" marR="0" lvl="4" indent="25400"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5pPr>
            <a:lvl6pPr marL="2692400" marR="0" lvl="5" indent="25400"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149600" marR="0" lvl="6" indent="25400"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606800" marR="0" lvl="7" indent="25400"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4064000" marR="0" lvl="8" indent="25400"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7" name="Shape 147"/>
          <p:cNvSpPr txBox="1">
            <a:spLocks noGrp="1"/>
          </p:cNvSpPr>
          <p:nvPr>
            <p:ph type="title"/>
          </p:nvPr>
        </p:nvSpPr>
        <p:spPr>
          <a:xfrm>
            <a:off x="555271" y="726146"/>
            <a:ext cx="11081461" cy="65659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9pPr>
          </a:lstStyle>
          <a:p>
            <a:endParaRPr/>
          </a:p>
        </p:txBody>
      </p:sp>
      <p:pic>
        <p:nvPicPr>
          <p:cNvPr id="148" name="Shape 148"/>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Tree>
    <p:extLst>
      <p:ext uri="{BB962C8B-B14F-4D97-AF65-F5344CB8AC3E}">
        <p14:creationId xmlns:p14="http://schemas.microsoft.com/office/powerpoint/2010/main" val="1831191634"/>
      </p:ext>
    </p:extLst>
  </p:cSld>
  <p:clrMap bg1="lt1" tx1="dk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6" r:id="rId6"/>
    <p:sldLayoutId id="2147483977" r:id="rId7"/>
    <p:sldLayoutId id="2147483978" r:id="rId8"/>
    <p:sldLayoutId id="2147483979" r:id="rId9"/>
    <p:sldLayoutId id="214748398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Shape 145"/>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
        <p:nvSpPr>
          <p:cNvPr id="146" name="Shape 146"/>
          <p:cNvSpPr txBox="1">
            <a:spLocks noGrp="1"/>
          </p:cNvSpPr>
          <p:nvPr>
            <p:ph type="body" idx="1"/>
          </p:nvPr>
        </p:nvSpPr>
        <p:spPr>
          <a:xfrm>
            <a:off x="574892" y="2224851"/>
            <a:ext cx="11054368" cy="4342273"/>
          </a:xfrm>
          <a:prstGeom prst="rect">
            <a:avLst/>
          </a:prstGeom>
          <a:noFill/>
          <a:ln>
            <a:noFill/>
          </a:ln>
        </p:spPr>
        <p:txBody>
          <a:bodyPr wrap="square" lIns="91425" tIns="91425" rIns="91425" bIns="91425" anchor="t" anchorCtr="0"/>
          <a:lstStyle>
            <a:lvl1pPr marL="0" marR="0" lvl="0" indent="127000" algn="l" rtl="0">
              <a:lnSpc>
                <a:spcPct val="90000"/>
              </a:lnSpc>
              <a:spcBef>
                <a:spcPts val="900"/>
              </a:spcBef>
              <a:spcAft>
                <a:spcPts val="900"/>
              </a:spcAft>
              <a:buClr>
                <a:schemeClr val="dk1"/>
              </a:buClr>
              <a:buSzPct val="100000"/>
              <a:buFont typeface="Trebuchet MS"/>
              <a:buChar char="●"/>
              <a:defRPr sz="2000" b="0" i="0" u="none" strike="noStrike" cap="none">
                <a:solidFill>
                  <a:schemeClr val="dk2"/>
                </a:solidFill>
                <a:latin typeface="Trebuchet MS"/>
                <a:ea typeface="Trebuchet MS"/>
                <a:cs typeface="Trebuchet MS"/>
                <a:sym typeface="Trebuchet MS"/>
              </a:defRPr>
            </a:lvl1pPr>
            <a:lvl2pPr marL="571500" marR="0" lvl="1" indent="114300" algn="l" rtl="0">
              <a:lnSpc>
                <a:spcPct val="90000"/>
              </a:lnSpc>
              <a:spcBef>
                <a:spcPts val="900"/>
              </a:spcBef>
              <a:spcAft>
                <a:spcPts val="900"/>
              </a:spcAft>
              <a:buClr>
                <a:schemeClr val="dk1"/>
              </a:buClr>
              <a:buSzPct val="100000"/>
              <a:buFont typeface="Trebuchet MS"/>
              <a:buChar char="○"/>
              <a:defRPr sz="1800" b="0" i="0" u="none" strike="noStrike" cap="none">
                <a:solidFill>
                  <a:schemeClr val="dk2"/>
                </a:solidFill>
                <a:latin typeface="Trebuchet MS"/>
                <a:ea typeface="Trebuchet MS"/>
                <a:cs typeface="Trebuchet MS"/>
                <a:sym typeface="Trebuchet MS"/>
              </a:defRPr>
            </a:lvl2pPr>
            <a:lvl3pPr marL="1089025" marR="0" lvl="2" indent="92075" algn="l" rtl="0">
              <a:lnSpc>
                <a:spcPct val="90000"/>
              </a:lnSpc>
              <a:spcBef>
                <a:spcPts val="900"/>
              </a:spcBef>
              <a:spcAft>
                <a:spcPts val="900"/>
              </a:spcAft>
              <a:buClr>
                <a:schemeClr val="dk1"/>
              </a:buClr>
              <a:buSzPct val="100000"/>
              <a:buFont typeface="Trebuchet MS"/>
              <a:buChar char="■"/>
              <a:defRPr sz="1600" b="0" i="0" u="none" strike="noStrike" cap="none">
                <a:solidFill>
                  <a:schemeClr val="dk2"/>
                </a:solidFill>
                <a:latin typeface="Trebuchet MS"/>
                <a:ea typeface="Trebuchet MS"/>
                <a:cs typeface="Trebuchet MS"/>
                <a:sym typeface="Trebuchet MS"/>
              </a:defRPr>
            </a:lvl3pPr>
            <a:lvl4pPr marL="1892300" marR="0" lvl="3" indent="25400"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4pPr>
            <a:lvl5pPr marL="2235200" marR="0" lvl="4" indent="25400"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5pPr>
            <a:lvl6pPr marL="2692400" marR="0" lvl="5" indent="25400"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149600" marR="0" lvl="6" indent="25400"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606800" marR="0" lvl="7" indent="25400"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4064000" marR="0" lvl="8" indent="25400"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7" name="Shape 147"/>
          <p:cNvSpPr txBox="1">
            <a:spLocks noGrp="1"/>
          </p:cNvSpPr>
          <p:nvPr>
            <p:ph type="title"/>
          </p:nvPr>
        </p:nvSpPr>
        <p:spPr>
          <a:xfrm>
            <a:off x="555271" y="726146"/>
            <a:ext cx="11081461" cy="65659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9pPr>
          </a:lstStyle>
          <a:p>
            <a:endParaRPr/>
          </a:p>
        </p:txBody>
      </p:sp>
      <p:pic>
        <p:nvPicPr>
          <p:cNvPr id="148" name="Shape 148"/>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Tree>
    <p:extLst>
      <p:ext uri="{BB962C8B-B14F-4D97-AF65-F5344CB8AC3E}">
        <p14:creationId xmlns:p14="http://schemas.microsoft.com/office/powerpoint/2010/main" val="2331189588"/>
      </p:ext>
    </p:extLst>
  </p:cSld>
  <p:clrMap bg1="lt1" tx1="dk1" bg2="dk2"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91.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85.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76.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hyperlink" Target="https://github.com/BVLC/caffe/blob/master/models/bvlc_alexnet/deploy.prototx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Shape 1492"/>
          <p:cNvSpPr txBox="1">
            <a:spLocks noGrp="1"/>
          </p:cNvSpPr>
          <p:nvPr>
            <p:ph type="title"/>
          </p:nvPr>
        </p:nvSpPr>
        <p:spPr>
          <a:xfrm>
            <a:off x="553719" y="3100704"/>
            <a:ext cx="11084559" cy="656590"/>
          </a:xfrm>
          <a:prstGeom prst="rect">
            <a:avLst/>
          </a:prstGeom>
          <a:noFill/>
          <a:ln>
            <a:noFill/>
          </a:ln>
        </p:spPr>
        <p:txBody>
          <a:bodyPr lIns="101583" tIns="50778" rIns="101583" bIns="50778" anchor="ctr" anchorCtr="0">
            <a:noAutofit/>
          </a:bodyPr>
          <a:lstStyle/>
          <a:p>
            <a:pPr>
              <a:buSzPct val="25000"/>
            </a:pPr>
            <a:r>
              <a:rPr lang="en-US" dirty="0"/>
              <a:t>Deployment</a:t>
            </a:r>
          </a:p>
        </p:txBody>
      </p:sp>
    </p:spTree>
    <p:extLst>
      <p:ext uri="{BB962C8B-B14F-4D97-AF65-F5344CB8AC3E}">
        <p14:creationId xmlns:p14="http://schemas.microsoft.com/office/powerpoint/2010/main" val="734396403"/>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Shape 910"/>
          <p:cNvSpPr txBox="1">
            <a:spLocks noGrp="1"/>
          </p:cNvSpPr>
          <p:nvPr>
            <p:ph type="title"/>
          </p:nvPr>
        </p:nvSpPr>
        <p:spPr>
          <a:xfrm>
            <a:off x="553719" y="416396"/>
            <a:ext cx="11084559" cy="656590"/>
          </a:xfrm>
          <a:prstGeom prst="rect">
            <a:avLst/>
          </a:prstGeom>
          <a:noFill/>
          <a:ln>
            <a:noFill/>
          </a:ln>
        </p:spPr>
        <p:txBody>
          <a:bodyPr lIns="101583" tIns="50778" rIns="101583" bIns="50778" anchor="b" anchorCtr="0">
            <a:noAutofit/>
          </a:bodyPr>
          <a:lstStyle/>
          <a:p>
            <a:pPr>
              <a:buSzPct val="25000"/>
            </a:pPr>
            <a:r>
              <a:rPr lang="en-US"/>
              <a:t>Deep Learning Approach</a:t>
            </a:r>
          </a:p>
        </p:txBody>
      </p:sp>
      <p:pic>
        <p:nvPicPr>
          <p:cNvPr id="911" name="Shape 91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62666" y="2614084"/>
            <a:ext cx="1314096" cy="1058332"/>
          </a:xfrm>
          <a:prstGeom prst="rect">
            <a:avLst/>
          </a:prstGeom>
          <a:noFill/>
          <a:ln>
            <a:noFill/>
          </a:ln>
        </p:spPr>
      </p:pic>
      <p:pic>
        <p:nvPicPr>
          <p:cNvPr id="912" name="Shape 91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62000" y="2021417"/>
            <a:ext cx="1478137" cy="989541"/>
          </a:xfrm>
          <a:prstGeom prst="rect">
            <a:avLst/>
          </a:prstGeom>
          <a:noFill/>
          <a:ln>
            <a:noFill/>
          </a:ln>
        </p:spPr>
      </p:pic>
      <p:sp>
        <p:nvSpPr>
          <p:cNvPr id="913" name="Shape 913"/>
          <p:cNvSpPr txBox="1"/>
          <p:nvPr/>
        </p:nvSpPr>
        <p:spPr>
          <a:xfrm>
            <a:off x="546806" y="3864680"/>
            <a:ext cx="1146528" cy="410984"/>
          </a:xfrm>
          <a:prstGeom prst="rect">
            <a:avLst/>
          </a:prstGeom>
          <a:noFill/>
          <a:ln>
            <a:noFill/>
          </a:ln>
        </p:spPr>
        <p:txBody>
          <a:bodyPr lIns="101583" tIns="50778" rIns="101583" bIns="50778" anchor="t" anchorCtr="0">
            <a:noAutofit/>
          </a:bodyPr>
          <a:lstStyle/>
          <a:p>
            <a:pPr defTabSz="1015990">
              <a:buClr>
                <a:srgbClr val="76B900"/>
              </a:buClr>
              <a:buSzPct val="25000"/>
            </a:pPr>
            <a:r>
              <a:rPr lang="en-US" sz="2000" b="1" kern="0">
                <a:solidFill>
                  <a:srgbClr val="76B900"/>
                </a:solidFill>
                <a:latin typeface="Arial"/>
                <a:ea typeface="Arial"/>
                <a:cs typeface="Arial"/>
                <a:sym typeface="Arial"/>
              </a:rPr>
              <a:t>Deploy:</a:t>
            </a:r>
          </a:p>
        </p:txBody>
      </p:sp>
      <p:pic>
        <p:nvPicPr>
          <p:cNvPr id="914" name="Shape 91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862667" y="1513417"/>
            <a:ext cx="1523998" cy="1143000"/>
          </a:xfrm>
          <a:prstGeom prst="rect">
            <a:avLst/>
          </a:prstGeom>
          <a:noFill/>
          <a:ln>
            <a:noFill/>
          </a:ln>
        </p:spPr>
      </p:pic>
      <p:sp>
        <p:nvSpPr>
          <p:cNvPr id="915" name="Shape 915"/>
          <p:cNvSpPr txBox="1"/>
          <p:nvPr/>
        </p:nvSpPr>
        <p:spPr>
          <a:xfrm>
            <a:off x="1862667" y="1513416"/>
            <a:ext cx="537986" cy="306916"/>
          </a:xfrm>
          <a:prstGeom prst="rect">
            <a:avLst/>
          </a:prstGeom>
          <a:noFill/>
          <a:ln>
            <a:noFill/>
          </a:ln>
        </p:spPr>
        <p:txBody>
          <a:bodyPr lIns="101583" tIns="50778" rIns="101583" bIns="50778" anchor="t" anchorCtr="0">
            <a:noAutofit/>
          </a:bodyPr>
          <a:lstStyle/>
          <a:p>
            <a:pPr defTabSz="1015990">
              <a:buClr>
                <a:srgbClr val="000000"/>
              </a:buClr>
              <a:buSzPct val="25000"/>
            </a:pPr>
            <a:r>
              <a:rPr lang="en-US" sz="1333" b="1" kern="0">
                <a:solidFill>
                  <a:srgbClr val="000000"/>
                </a:solidFill>
                <a:latin typeface="Arial"/>
                <a:ea typeface="Arial"/>
                <a:cs typeface="Arial"/>
                <a:sym typeface="Arial"/>
              </a:rPr>
              <a:t>Dog</a:t>
            </a:r>
          </a:p>
        </p:txBody>
      </p:sp>
      <p:sp>
        <p:nvSpPr>
          <p:cNvPr id="916" name="Shape 916"/>
          <p:cNvSpPr txBox="1"/>
          <p:nvPr/>
        </p:nvSpPr>
        <p:spPr>
          <a:xfrm>
            <a:off x="1259416" y="2698750"/>
            <a:ext cx="479776" cy="306916"/>
          </a:xfrm>
          <a:prstGeom prst="rect">
            <a:avLst/>
          </a:prstGeom>
          <a:noFill/>
          <a:ln>
            <a:noFill/>
          </a:ln>
        </p:spPr>
        <p:txBody>
          <a:bodyPr lIns="101583" tIns="50778" rIns="101583" bIns="50778" anchor="t" anchorCtr="0">
            <a:noAutofit/>
          </a:bodyPr>
          <a:lstStyle/>
          <a:p>
            <a:pPr defTabSz="1015990">
              <a:buClr>
                <a:srgbClr val="000000"/>
              </a:buClr>
              <a:buSzPct val="25000"/>
            </a:pPr>
            <a:r>
              <a:rPr lang="en-US" sz="1333" b="1" kern="0">
                <a:solidFill>
                  <a:srgbClr val="000000"/>
                </a:solidFill>
                <a:latin typeface="Arial"/>
                <a:ea typeface="Arial"/>
                <a:cs typeface="Arial"/>
                <a:sym typeface="Arial"/>
              </a:rPr>
              <a:t>Cat</a:t>
            </a:r>
          </a:p>
        </p:txBody>
      </p:sp>
      <p:sp>
        <p:nvSpPr>
          <p:cNvPr id="917" name="Shape 917"/>
          <p:cNvSpPr txBox="1"/>
          <p:nvPr/>
        </p:nvSpPr>
        <p:spPr>
          <a:xfrm>
            <a:off x="1862667" y="3376083"/>
            <a:ext cx="1354666" cy="306916"/>
          </a:xfrm>
          <a:prstGeom prst="rect">
            <a:avLst/>
          </a:prstGeom>
          <a:noFill/>
          <a:ln>
            <a:noFill/>
          </a:ln>
        </p:spPr>
        <p:txBody>
          <a:bodyPr lIns="101583" tIns="50778" rIns="101583" bIns="50778" anchor="t" anchorCtr="0">
            <a:noAutofit/>
          </a:bodyPr>
          <a:lstStyle/>
          <a:p>
            <a:pPr defTabSz="1015990">
              <a:buClr>
                <a:srgbClr val="000000"/>
              </a:buClr>
              <a:buSzPct val="25000"/>
            </a:pPr>
            <a:r>
              <a:rPr lang="en-US" sz="1333" b="1" kern="0">
                <a:solidFill>
                  <a:srgbClr val="000000"/>
                </a:solidFill>
                <a:latin typeface="Arial"/>
                <a:ea typeface="Arial"/>
                <a:cs typeface="Arial"/>
                <a:sym typeface="Arial"/>
              </a:rPr>
              <a:t>Honey badger</a:t>
            </a:r>
          </a:p>
        </p:txBody>
      </p:sp>
      <p:pic>
        <p:nvPicPr>
          <p:cNvPr id="918" name="Shape 918"/>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583807" y="1820334"/>
            <a:ext cx="5156982" cy="1650999"/>
          </a:xfrm>
          <a:prstGeom prst="rect">
            <a:avLst/>
          </a:prstGeom>
          <a:solidFill>
            <a:schemeClr val="dk2"/>
          </a:solidFill>
          <a:ln w="9525" cap="flat" cmpd="sng">
            <a:solidFill>
              <a:srgbClr val="000000"/>
            </a:solidFill>
            <a:prstDash val="solid"/>
            <a:miter/>
            <a:headEnd type="none" w="med" len="med"/>
            <a:tailEnd type="none" w="med" len="med"/>
          </a:ln>
        </p:spPr>
      </p:pic>
      <p:sp>
        <p:nvSpPr>
          <p:cNvPr id="919" name="Shape 919"/>
          <p:cNvSpPr/>
          <p:nvPr/>
        </p:nvSpPr>
        <p:spPr>
          <a:xfrm>
            <a:off x="3556001" y="2328334"/>
            <a:ext cx="677332" cy="592666"/>
          </a:xfrm>
          <a:prstGeom prst="rightArrow">
            <a:avLst>
              <a:gd name="adj1" fmla="val 50000"/>
              <a:gd name="adj2" fmla="val 50000"/>
            </a:avLst>
          </a:prstGeom>
          <a:noFill/>
          <a:ln w="19050" cap="flat" cmpd="sng">
            <a:solidFill>
              <a:srgbClr val="000000"/>
            </a:solidFill>
            <a:prstDash val="solid"/>
            <a:round/>
            <a:headEnd type="none" w="med" len="med"/>
            <a:tailEnd type="none" w="med" len="med"/>
          </a:ln>
          <a:effectLst>
            <a:outerShdw blurRad="39999" dist="23000" dir="5400000" rotWithShape="0">
              <a:srgbClr val="000000">
                <a:alpha val="34509"/>
              </a:srgbClr>
            </a:outerShdw>
          </a:effectLst>
        </p:spPr>
        <p:txBody>
          <a:bodyPr lIns="101583" tIns="50778" rIns="101583" bIns="50778" anchor="ctr" anchorCtr="0">
            <a:noAutofit/>
          </a:bodyPr>
          <a:lstStyle/>
          <a:p>
            <a:pPr algn="ctr" defTabSz="1015990">
              <a:buClr>
                <a:srgbClr val="000000"/>
              </a:buClr>
            </a:pPr>
            <a:endParaRPr sz="2000" kern="0">
              <a:solidFill>
                <a:srgbClr val="000000"/>
              </a:solidFill>
              <a:latin typeface="Arial"/>
              <a:ea typeface="Arial"/>
              <a:cs typeface="Arial"/>
              <a:sym typeface="Arial"/>
            </a:endParaRPr>
          </a:p>
        </p:txBody>
      </p:sp>
      <p:cxnSp>
        <p:nvCxnSpPr>
          <p:cNvPr id="920" name="Shape 920"/>
          <p:cNvCxnSpPr>
            <a:endCxn id="918" idx="0"/>
          </p:cNvCxnSpPr>
          <p:nvPr/>
        </p:nvCxnSpPr>
        <p:spPr>
          <a:xfrm rot="10800000">
            <a:off x="7162298" y="1820333"/>
            <a:ext cx="3844333" cy="451667"/>
          </a:xfrm>
          <a:prstGeom prst="bentConnector3">
            <a:avLst>
              <a:gd name="adj1" fmla="val -1"/>
            </a:avLst>
          </a:prstGeom>
          <a:noFill/>
          <a:ln w="25400" cap="flat" cmpd="sng">
            <a:solidFill>
              <a:srgbClr val="000000"/>
            </a:solidFill>
            <a:prstDash val="solid"/>
            <a:round/>
            <a:headEnd type="none" w="med" len="med"/>
            <a:tailEnd type="stealth" w="lg" len="lg"/>
          </a:ln>
          <a:effectLst>
            <a:outerShdw blurRad="39999" dist="20000" dir="5400000" rotWithShape="0">
              <a:srgbClr val="000000">
                <a:alpha val="37254"/>
              </a:srgbClr>
            </a:outerShdw>
          </a:effectLst>
        </p:spPr>
      </p:cxnSp>
      <p:sp>
        <p:nvSpPr>
          <p:cNvPr id="921" name="Shape 921"/>
          <p:cNvSpPr txBox="1"/>
          <p:nvPr/>
        </p:nvSpPr>
        <p:spPr>
          <a:xfrm>
            <a:off x="8634408" y="1161319"/>
            <a:ext cx="903110" cy="410987"/>
          </a:xfrm>
          <a:prstGeom prst="rect">
            <a:avLst/>
          </a:prstGeom>
          <a:noFill/>
          <a:ln>
            <a:noFill/>
          </a:ln>
        </p:spPr>
        <p:txBody>
          <a:bodyPr lIns="101583" tIns="50778" rIns="101583" bIns="50778" anchor="t" anchorCtr="0">
            <a:noAutofit/>
          </a:bodyPr>
          <a:lstStyle/>
          <a:p>
            <a:pPr defTabSz="1015990">
              <a:buClr>
                <a:srgbClr val="000000"/>
              </a:buClr>
              <a:buSzPct val="25000"/>
            </a:pPr>
            <a:r>
              <a:rPr lang="en-US" sz="2000" kern="0">
                <a:solidFill>
                  <a:srgbClr val="000000"/>
                </a:solidFill>
                <a:latin typeface="Arial"/>
                <a:ea typeface="Arial"/>
                <a:cs typeface="Arial"/>
                <a:sym typeface="Arial"/>
              </a:rPr>
              <a:t>Errors</a:t>
            </a:r>
          </a:p>
        </p:txBody>
      </p:sp>
      <p:sp>
        <p:nvSpPr>
          <p:cNvPr id="922" name="Shape 922"/>
          <p:cNvSpPr txBox="1"/>
          <p:nvPr/>
        </p:nvSpPr>
        <p:spPr>
          <a:xfrm>
            <a:off x="10498667" y="2271889"/>
            <a:ext cx="1016000" cy="717902"/>
          </a:xfrm>
          <a:prstGeom prst="rect">
            <a:avLst/>
          </a:prstGeom>
          <a:noFill/>
          <a:ln>
            <a:noFill/>
          </a:ln>
        </p:spPr>
        <p:txBody>
          <a:bodyPr lIns="101583" tIns="50778" rIns="101583" bIns="50778" anchor="t" anchorCtr="0">
            <a:noAutofit/>
          </a:bodyPr>
          <a:lstStyle/>
          <a:p>
            <a:pPr algn="ctr" defTabSz="1015990">
              <a:buClr>
                <a:srgbClr val="000000"/>
              </a:buClr>
              <a:buSzPct val="25000"/>
            </a:pPr>
            <a:r>
              <a:rPr lang="en-US" sz="1333" kern="0">
                <a:solidFill>
                  <a:srgbClr val="000000"/>
                </a:solidFill>
                <a:latin typeface="Arial"/>
                <a:ea typeface="Arial"/>
                <a:cs typeface="Arial"/>
                <a:sym typeface="Arial"/>
              </a:rPr>
              <a:t>Dog</a:t>
            </a:r>
          </a:p>
          <a:p>
            <a:pPr algn="ctr" defTabSz="1015990">
              <a:buClr>
                <a:srgbClr val="000000"/>
              </a:buClr>
              <a:buSzPct val="25000"/>
            </a:pPr>
            <a:r>
              <a:rPr lang="en-US" sz="1333" kern="0">
                <a:solidFill>
                  <a:srgbClr val="000000"/>
                </a:solidFill>
                <a:latin typeface="Arial"/>
                <a:ea typeface="Arial"/>
                <a:cs typeface="Arial"/>
                <a:sym typeface="Arial"/>
              </a:rPr>
              <a:t>Cat</a:t>
            </a:r>
          </a:p>
          <a:p>
            <a:pPr algn="ctr" defTabSz="1015990">
              <a:buClr>
                <a:srgbClr val="000000"/>
              </a:buClr>
              <a:buSzPct val="25000"/>
            </a:pPr>
            <a:r>
              <a:rPr lang="en-US" sz="1333" kern="0">
                <a:solidFill>
                  <a:srgbClr val="000000"/>
                </a:solidFill>
                <a:latin typeface="Arial"/>
                <a:ea typeface="Arial"/>
                <a:cs typeface="Arial"/>
                <a:sym typeface="Arial"/>
              </a:rPr>
              <a:t>Raccoon</a:t>
            </a:r>
          </a:p>
        </p:txBody>
      </p:sp>
      <p:pic>
        <p:nvPicPr>
          <p:cNvPr id="923" name="Shape 923"/>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583807" y="4631973"/>
            <a:ext cx="5156982" cy="1650999"/>
          </a:xfrm>
          <a:prstGeom prst="rect">
            <a:avLst/>
          </a:prstGeom>
          <a:solidFill>
            <a:schemeClr val="dk2"/>
          </a:solidFill>
          <a:ln w="9525" cap="flat" cmpd="sng">
            <a:solidFill>
              <a:srgbClr val="000000"/>
            </a:solidFill>
            <a:prstDash val="solid"/>
            <a:miter/>
            <a:headEnd type="none" w="med" len="med"/>
            <a:tailEnd type="none" w="med" len="med"/>
          </a:ln>
        </p:spPr>
      </p:pic>
      <p:cxnSp>
        <p:nvCxnSpPr>
          <p:cNvPr id="924" name="Shape 924"/>
          <p:cNvCxnSpPr>
            <a:stCxn id="918" idx="2"/>
            <a:endCxn id="923" idx="0"/>
          </p:cNvCxnSpPr>
          <p:nvPr/>
        </p:nvCxnSpPr>
        <p:spPr>
          <a:xfrm>
            <a:off x="7162298" y="3471332"/>
            <a:ext cx="0" cy="1160667"/>
          </a:xfrm>
          <a:prstGeom prst="straightConnector1">
            <a:avLst/>
          </a:prstGeom>
          <a:noFill/>
          <a:ln w="25400" cap="flat" cmpd="sng">
            <a:solidFill>
              <a:srgbClr val="000000"/>
            </a:solidFill>
            <a:prstDash val="dash"/>
            <a:round/>
            <a:headEnd type="none" w="med" len="med"/>
            <a:tailEnd type="stealth" w="lg" len="lg"/>
          </a:ln>
          <a:effectLst>
            <a:outerShdw blurRad="39999" dist="20000" dir="5400000" rotWithShape="0">
              <a:srgbClr val="000000">
                <a:alpha val="37254"/>
              </a:srgbClr>
            </a:outerShdw>
          </a:effectLst>
        </p:spPr>
      </p:cxnSp>
      <p:pic>
        <p:nvPicPr>
          <p:cNvPr id="925" name="Shape 925"/>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00667" y="4614334"/>
            <a:ext cx="2257778" cy="1693333"/>
          </a:xfrm>
          <a:prstGeom prst="rect">
            <a:avLst/>
          </a:prstGeom>
          <a:noFill/>
          <a:ln>
            <a:noFill/>
          </a:ln>
        </p:spPr>
      </p:pic>
      <p:sp>
        <p:nvSpPr>
          <p:cNvPr id="926" name="Shape 926"/>
          <p:cNvSpPr/>
          <p:nvPr/>
        </p:nvSpPr>
        <p:spPr>
          <a:xfrm>
            <a:off x="10244667" y="2328334"/>
            <a:ext cx="508000" cy="592666"/>
          </a:xfrm>
          <a:prstGeom prst="rightArrow">
            <a:avLst>
              <a:gd name="adj1" fmla="val 50000"/>
              <a:gd name="adj2" fmla="val 50000"/>
            </a:avLst>
          </a:prstGeom>
          <a:noFill/>
          <a:ln w="19050" cap="flat" cmpd="sng">
            <a:solidFill>
              <a:srgbClr val="000000"/>
            </a:solidFill>
            <a:prstDash val="solid"/>
            <a:round/>
            <a:headEnd type="none" w="med" len="med"/>
            <a:tailEnd type="none" w="med" len="med"/>
          </a:ln>
          <a:effectLst>
            <a:outerShdw blurRad="39999" dist="23000" dir="5400000" rotWithShape="0">
              <a:srgbClr val="000000">
                <a:alpha val="34509"/>
              </a:srgbClr>
            </a:outerShdw>
          </a:effectLst>
        </p:spPr>
        <p:txBody>
          <a:bodyPr lIns="101583" tIns="50778" rIns="101583" bIns="50778" anchor="ctr" anchorCtr="0">
            <a:noAutofit/>
          </a:bodyPr>
          <a:lstStyle/>
          <a:p>
            <a:pPr algn="ctr" defTabSz="1015990">
              <a:buClr>
                <a:srgbClr val="000000"/>
              </a:buClr>
            </a:pPr>
            <a:endParaRPr sz="2000" kern="0">
              <a:solidFill>
                <a:srgbClr val="000000"/>
              </a:solidFill>
              <a:latin typeface="Arial"/>
              <a:ea typeface="Arial"/>
              <a:cs typeface="Arial"/>
              <a:sym typeface="Arial"/>
            </a:endParaRPr>
          </a:p>
        </p:txBody>
      </p:sp>
      <p:sp>
        <p:nvSpPr>
          <p:cNvPr id="927" name="Shape 927"/>
          <p:cNvSpPr/>
          <p:nvPr/>
        </p:nvSpPr>
        <p:spPr>
          <a:xfrm>
            <a:off x="3556001" y="5122334"/>
            <a:ext cx="677332" cy="592666"/>
          </a:xfrm>
          <a:prstGeom prst="rightArrow">
            <a:avLst>
              <a:gd name="adj1" fmla="val 50000"/>
              <a:gd name="adj2" fmla="val 50000"/>
            </a:avLst>
          </a:prstGeom>
          <a:noFill/>
          <a:ln w="19050" cap="flat" cmpd="sng">
            <a:solidFill>
              <a:srgbClr val="000000"/>
            </a:solidFill>
            <a:prstDash val="solid"/>
            <a:round/>
            <a:headEnd type="none" w="med" len="med"/>
            <a:tailEnd type="none" w="med" len="med"/>
          </a:ln>
          <a:effectLst>
            <a:outerShdw blurRad="39999" dist="23000" dir="5400000" rotWithShape="0">
              <a:srgbClr val="000000">
                <a:alpha val="34509"/>
              </a:srgbClr>
            </a:outerShdw>
          </a:effectLst>
        </p:spPr>
        <p:txBody>
          <a:bodyPr lIns="101583" tIns="50778" rIns="101583" bIns="50778" anchor="ctr" anchorCtr="0">
            <a:noAutofit/>
          </a:bodyPr>
          <a:lstStyle/>
          <a:p>
            <a:pPr algn="ctr" defTabSz="1015990">
              <a:buClr>
                <a:srgbClr val="000000"/>
              </a:buClr>
            </a:pPr>
            <a:endParaRPr sz="2000" kern="0">
              <a:solidFill>
                <a:srgbClr val="000000"/>
              </a:solidFill>
              <a:latin typeface="Arial"/>
              <a:ea typeface="Arial"/>
              <a:cs typeface="Arial"/>
              <a:sym typeface="Arial"/>
            </a:endParaRPr>
          </a:p>
        </p:txBody>
      </p:sp>
      <p:cxnSp>
        <p:nvCxnSpPr>
          <p:cNvPr id="928" name="Shape 928"/>
          <p:cNvCxnSpPr/>
          <p:nvPr/>
        </p:nvCxnSpPr>
        <p:spPr>
          <a:xfrm>
            <a:off x="9558515" y="3453695"/>
            <a:ext cx="8819" cy="1160639"/>
          </a:xfrm>
          <a:prstGeom prst="straightConnector1">
            <a:avLst/>
          </a:prstGeom>
          <a:noFill/>
          <a:ln w="25400" cap="flat" cmpd="sng">
            <a:solidFill>
              <a:srgbClr val="000000"/>
            </a:solidFill>
            <a:prstDash val="dash"/>
            <a:round/>
            <a:headEnd type="none" w="med" len="med"/>
            <a:tailEnd type="stealth" w="lg" len="lg"/>
          </a:ln>
          <a:effectLst>
            <a:outerShdw blurRad="39999" dist="20000" dir="5400000" rotWithShape="0">
              <a:srgbClr val="000000">
                <a:alpha val="37254"/>
              </a:srgbClr>
            </a:outerShdw>
          </a:effectLst>
        </p:spPr>
      </p:cxnSp>
      <p:sp>
        <p:nvSpPr>
          <p:cNvPr id="929" name="Shape 929"/>
          <p:cNvSpPr/>
          <p:nvPr/>
        </p:nvSpPr>
        <p:spPr>
          <a:xfrm>
            <a:off x="10244667" y="5122334"/>
            <a:ext cx="508000" cy="592666"/>
          </a:xfrm>
          <a:prstGeom prst="rightArrow">
            <a:avLst>
              <a:gd name="adj1" fmla="val 50000"/>
              <a:gd name="adj2" fmla="val 50000"/>
            </a:avLst>
          </a:prstGeom>
          <a:noFill/>
          <a:ln w="19050" cap="flat" cmpd="sng">
            <a:solidFill>
              <a:srgbClr val="000000"/>
            </a:solidFill>
            <a:prstDash val="solid"/>
            <a:round/>
            <a:headEnd type="none" w="med" len="med"/>
            <a:tailEnd type="none" w="med" len="med"/>
          </a:ln>
          <a:effectLst>
            <a:outerShdw blurRad="39999" dist="23000" dir="5400000" rotWithShape="0">
              <a:srgbClr val="000000">
                <a:alpha val="34509"/>
              </a:srgbClr>
            </a:outerShdw>
          </a:effectLst>
        </p:spPr>
        <p:txBody>
          <a:bodyPr lIns="101583" tIns="50778" rIns="101583" bIns="50778" anchor="ctr" anchorCtr="0">
            <a:noAutofit/>
          </a:bodyPr>
          <a:lstStyle/>
          <a:p>
            <a:pPr algn="ctr" defTabSz="1015990">
              <a:buClr>
                <a:srgbClr val="000000"/>
              </a:buClr>
            </a:pPr>
            <a:endParaRPr sz="2000" kern="0">
              <a:solidFill>
                <a:srgbClr val="000000"/>
              </a:solidFill>
              <a:latin typeface="Arial"/>
              <a:ea typeface="Arial"/>
              <a:cs typeface="Arial"/>
              <a:sym typeface="Arial"/>
            </a:endParaRPr>
          </a:p>
        </p:txBody>
      </p:sp>
      <p:pic>
        <p:nvPicPr>
          <p:cNvPr id="930" name="Shape 93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1527015" y="2159000"/>
            <a:ext cx="338664" cy="296331"/>
          </a:xfrm>
          <a:prstGeom prst="rect">
            <a:avLst/>
          </a:prstGeom>
          <a:noFill/>
          <a:ln>
            <a:noFill/>
          </a:ln>
        </p:spPr>
      </p:pic>
      <p:pic>
        <p:nvPicPr>
          <p:cNvPr id="931" name="Shape 931"/>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1514667" y="2455333"/>
            <a:ext cx="338664" cy="296331"/>
          </a:xfrm>
          <a:prstGeom prst="rect">
            <a:avLst/>
          </a:prstGeom>
          <a:noFill/>
          <a:ln>
            <a:noFill/>
          </a:ln>
        </p:spPr>
      </p:pic>
      <p:pic>
        <p:nvPicPr>
          <p:cNvPr id="932" name="Shape 932"/>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1514667" y="2751667"/>
            <a:ext cx="338664" cy="373942"/>
          </a:xfrm>
          <a:prstGeom prst="rect">
            <a:avLst/>
          </a:prstGeom>
          <a:noFill/>
          <a:ln>
            <a:noFill/>
          </a:ln>
        </p:spPr>
      </p:pic>
      <p:sp>
        <p:nvSpPr>
          <p:cNvPr id="933" name="Shape 933"/>
          <p:cNvSpPr txBox="1"/>
          <p:nvPr/>
        </p:nvSpPr>
        <p:spPr>
          <a:xfrm>
            <a:off x="10837334" y="5207000"/>
            <a:ext cx="675570" cy="410987"/>
          </a:xfrm>
          <a:prstGeom prst="rect">
            <a:avLst/>
          </a:prstGeom>
          <a:noFill/>
          <a:ln>
            <a:noFill/>
          </a:ln>
        </p:spPr>
        <p:txBody>
          <a:bodyPr lIns="101583" tIns="50778" rIns="101583" bIns="50778" anchor="t" anchorCtr="0">
            <a:noAutofit/>
          </a:bodyPr>
          <a:lstStyle/>
          <a:p>
            <a:pPr defTabSz="1015990">
              <a:buClr>
                <a:srgbClr val="000000"/>
              </a:buClr>
              <a:buSzPct val="25000"/>
            </a:pPr>
            <a:r>
              <a:rPr lang="en-US" sz="2000" kern="0">
                <a:solidFill>
                  <a:srgbClr val="000000"/>
                </a:solidFill>
                <a:latin typeface="Arial"/>
                <a:ea typeface="Arial"/>
                <a:cs typeface="Arial"/>
                <a:sym typeface="Arial"/>
              </a:rPr>
              <a:t>Dog</a:t>
            </a:r>
          </a:p>
        </p:txBody>
      </p:sp>
      <p:pic>
        <p:nvPicPr>
          <p:cNvPr id="934" name="Shape 9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1514667" y="5291667"/>
            <a:ext cx="338664" cy="296331"/>
          </a:xfrm>
          <a:prstGeom prst="rect">
            <a:avLst/>
          </a:prstGeom>
          <a:noFill/>
          <a:ln>
            <a:noFill/>
          </a:ln>
        </p:spPr>
      </p:pic>
      <p:sp>
        <p:nvSpPr>
          <p:cNvPr id="935" name="Shape 935"/>
          <p:cNvSpPr txBox="1"/>
          <p:nvPr/>
        </p:nvSpPr>
        <p:spPr>
          <a:xfrm>
            <a:off x="592667" y="1005417"/>
            <a:ext cx="1100666" cy="409220"/>
          </a:xfrm>
          <a:prstGeom prst="rect">
            <a:avLst/>
          </a:prstGeom>
          <a:noFill/>
          <a:ln>
            <a:noFill/>
          </a:ln>
        </p:spPr>
        <p:txBody>
          <a:bodyPr lIns="101583" tIns="50778" rIns="101583" bIns="50778" anchor="t" anchorCtr="0">
            <a:noAutofit/>
          </a:bodyPr>
          <a:lstStyle/>
          <a:p>
            <a:pPr defTabSz="1015990">
              <a:buClr>
                <a:srgbClr val="76B900"/>
              </a:buClr>
              <a:buSzPct val="25000"/>
            </a:pPr>
            <a:r>
              <a:rPr lang="en-US" sz="2000" b="1" kern="0">
                <a:solidFill>
                  <a:srgbClr val="76B900"/>
                </a:solidFill>
                <a:latin typeface="Arial"/>
                <a:ea typeface="Arial"/>
                <a:cs typeface="Arial"/>
                <a:sym typeface="Arial"/>
              </a:rPr>
              <a:t>Train:</a:t>
            </a:r>
          </a:p>
        </p:txBody>
      </p:sp>
      <p:sp>
        <p:nvSpPr>
          <p:cNvPr id="936" name="Shape 936"/>
          <p:cNvSpPr txBox="1"/>
          <p:nvPr/>
        </p:nvSpPr>
        <p:spPr>
          <a:xfrm>
            <a:off x="5809354" y="2306305"/>
            <a:ext cx="2634200" cy="666847"/>
          </a:xfrm>
          <a:prstGeom prst="rect">
            <a:avLst/>
          </a:prstGeom>
          <a:solidFill>
            <a:srgbClr val="000000"/>
          </a:solidFill>
          <a:ln>
            <a:noFill/>
          </a:ln>
        </p:spPr>
        <p:txBody>
          <a:bodyPr lIns="101583" tIns="50778" rIns="101583" bIns="50778" anchor="ctr" anchorCtr="0">
            <a:noAutofit/>
          </a:bodyPr>
          <a:lstStyle/>
          <a:p>
            <a:pPr algn="ctr" defTabSz="1015990">
              <a:lnSpc>
                <a:spcPct val="90000"/>
              </a:lnSpc>
              <a:buClr>
                <a:srgbClr val="FFFFFF"/>
              </a:buClr>
              <a:buSzPct val="25000"/>
            </a:pPr>
            <a:r>
              <a:rPr lang="en-US" sz="4000" kern="0">
                <a:solidFill>
                  <a:srgbClr val="FFFFFF"/>
                </a:solidFill>
                <a:latin typeface="Arial"/>
                <a:ea typeface="Arial"/>
                <a:cs typeface="Arial"/>
                <a:sym typeface="Arial"/>
              </a:rPr>
              <a:t>DNN</a:t>
            </a:r>
          </a:p>
        </p:txBody>
      </p:sp>
      <p:sp>
        <p:nvSpPr>
          <p:cNvPr id="937" name="Shape 937"/>
          <p:cNvSpPr txBox="1"/>
          <p:nvPr/>
        </p:nvSpPr>
        <p:spPr>
          <a:xfrm>
            <a:off x="5802289" y="5133001"/>
            <a:ext cx="2634200" cy="666847"/>
          </a:xfrm>
          <a:prstGeom prst="rect">
            <a:avLst/>
          </a:prstGeom>
          <a:solidFill>
            <a:srgbClr val="000000"/>
          </a:solidFill>
          <a:ln>
            <a:noFill/>
          </a:ln>
        </p:spPr>
        <p:txBody>
          <a:bodyPr lIns="101583" tIns="50778" rIns="101583" bIns="50778" anchor="ctr" anchorCtr="0">
            <a:noAutofit/>
          </a:bodyPr>
          <a:lstStyle/>
          <a:p>
            <a:pPr algn="ctr" defTabSz="1015990">
              <a:lnSpc>
                <a:spcPct val="90000"/>
              </a:lnSpc>
              <a:buClr>
                <a:srgbClr val="FFFFFF"/>
              </a:buClr>
              <a:buSzPct val="25000"/>
            </a:pPr>
            <a:r>
              <a:rPr lang="en-US" sz="4000" kern="0">
                <a:solidFill>
                  <a:srgbClr val="FFFFFF"/>
                </a:solidFill>
                <a:latin typeface="Arial"/>
                <a:ea typeface="Arial"/>
                <a:cs typeface="Arial"/>
                <a:sym typeface="Arial"/>
              </a:rPr>
              <a:t>DNN</a:t>
            </a:r>
          </a:p>
        </p:txBody>
      </p:sp>
    </p:spTree>
    <p:extLst>
      <p:ext uri="{BB962C8B-B14F-4D97-AF65-F5344CB8AC3E}">
        <p14:creationId xmlns:p14="http://schemas.microsoft.com/office/powerpoint/2010/main" val="2062746318"/>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9B43-8754-4DBD-9FF4-1F0B66A7D567}"/>
              </a:ext>
            </a:extLst>
          </p:cNvPr>
          <p:cNvSpPr>
            <a:spLocks noGrp="1"/>
          </p:cNvSpPr>
          <p:nvPr>
            <p:ph type="title"/>
          </p:nvPr>
        </p:nvSpPr>
        <p:spPr/>
        <p:txBody>
          <a:bodyPr/>
          <a:lstStyle/>
          <a:p>
            <a:r>
              <a:rPr lang="en-US" dirty="0"/>
              <a:t>Deployment</a:t>
            </a:r>
          </a:p>
        </p:txBody>
      </p:sp>
      <p:sp>
        <p:nvSpPr>
          <p:cNvPr id="5" name="Text Placeholder 4">
            <a:extLst>
              <a:ext uri="{FF2B5EF4-FFF2-40B4-BE49-F238E27FC236}">
                <a16:creationId xmlns:a16="http://schemas.microsoft.com/office/drawing/2014/main" id="{B1AF373F-C90D-44F6-A055-FB7AD8A5FADF}"/>
              </a:ext>
            </a:extLst>
          </p:cNvPr>
          <p:cNvSpPr>
            <a:spLocks noGrp="1"/>
          </p:cNvSpPr>
          <p:nvPr>
            <p:ph type="body" idx="2"/>
          </p:nvPr>
        </p:nvSpPr>
        <p:spPr/>
        <p:txBody>
          <a:bodyPr/>
          <a:lstStyle/>
          <a:p>
            <a:r>
              <a:rPr lang="en-US" dirty="0"/>
              <a:t>How do I use a trained neural network as part of a solution?</a:t>
            </a:r>
          </a:p>
        </p:txBody>
      </p:sp>
      <p:pic>
        <p:nvPicPr>
          <p:cNvPr id="1026" name="Picture 2" descr="Figure 2. The GPU Inference Engine Workflow. Step 1: Optimize a trained neural network. Step 2: Perform real-time inference with the GIE runtime.">
            <a:extLst>
              <a:ext uri="{FF2B5EF4-FFF2-40B4-BE49-F238E27FC236}">
                <a16:creationId xmlns:a16="http://schemas.microsoft.com/office/drawing/2014/main" id="{2BA8CF8F-421B-449B-AA4C-B0021D61830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885440" y="2519674"/>
            <a:ext cx="2001520" cy="33731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gure 2. The GPU Inference Engine Workflow. Step 1: Optimize a trained neural network. Step 2: Perform real-time inference with the GIE runtime.">
            <a:extLst>
              <a:ext uri="{FF2B5EF4-FFF2-40B4-BE49-F238E27FC236}">
                <a16:creationId xmlns:a16="http://schemas.microsoft.com/office/drawing/2014/main" id="{CC34BD0F-C0E5-4EBA-BCEC-A9620FFA311B}"/>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045200" y="1910073"/>
            <a:ext cx="3952240" cy="4592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427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Shape 988"/>
          <p:cNvSpPr txBox="1">
            <a:spLocks noGrp="1"/>
          </p:cNvSpPr>
          <p:nvPr>
            <p:ph type="title"/>
          </p:nvPr>
        </p:nvSpPr>
        <p:spPr>
          <a:xfrm>
            <a:off x="553719" y="734695"/>
            <a:ext cx="11084559" cy="656590"/>
          </a:xfrm>
          <a:prstGeom prst="rect">
            <a:avLst/>
          </a:prstGeom>
          <a:noFill/>
          <a:ln>
            <a:noFill/>
          </a:ln>
        </p:spPr>
        <p:txBody>
          <a:bodyPr lIns="101583" tIns="50778" rIns="101583" bIns="50778" anchor="b" anchorCtr="0">
            <a:noAutofit/>
          </a:bodyPr>
          <a:lstStyle/>
          <a:p>
            <a:pPr>
              <a:buSzPct val="25000"/>
            </a:pPr>
            <a:r>
              <a:rPr lang="en-US" b="0"/>
              <a:t>Deep Learning Approach</a:t>
            </a:r>
          </a:p>
        </p:txBody>
      </p:sp>
      <p:sp>
        <p:nvSpPr>
          <p:cNvPr id="989" name="Shape 989"/>
          <p:cNvSpPr txBox="1">
            <a:spLocks noGrp="1"/>
          </p:cNvSpPr>
          <p:nvPr>
            <p:ph type="body" idx="2"/>
          </p:nvPr>
        </p:nvSpPr>
        <p:spPr>
          <a:xfrm>
            <a:off x="553719" y="1314814"/>
            <a:ext cx="11084559" cy="583847"/>
          </a:xfrm>
          <a:prstGeom prst="rect">
            <a:avLst/>
          </a:prstGeom>
          <a:noFill/>
          <a:ln>
            <a:noFill/>
          </a:ln>
        </p:spPr>
        <p:txBody>
          <a:bodyPr lIns="101583" tIns="50778" rIns="101583" bIns="50778" anchor="t" anchorCtr="0">
            <a:noAutofit/>
          </a:bodyPr>
          <a:lstStyle/>
          <a:p>
            <a:pPr>
              <a:spcBef>
                <a:spcPts val="0"/>
              </a:spcBef>
              <a:spcAft>
                <a:spcPts val="0"/>
              </a:spcAft>
              <a:buSzPct val="25000"/>
            </a:pPr>
            <a:r>
              <a:rPr lang="en-US"/>
              <a:t>Neural network training and inference</a:t>
            </a:r>
          </a:p>
        </p:txBody>
      </p:sp>
      <p:pic>
        <p:nvPicPr>
          <p:cNvPr id="990" name="Shape 990"/>
          <p:cNvPicPr preferRelativeResize="0"/>
          <p:nvPr/>
        </p:nvPicPr>
        <p:blipFill rotWithShape="1">
          <a:blip r:embed="rId3">
            <a:alphaModFix/>
          </a:blip>
          <a:srcRect/>
          <a:stretch/>
        </p:blipFill>
        <p:spPr>
          <a:xfrm>
            <a:off x="1781134" y="1818273"/>
            <a:ext cx="8052544" cy="4743390"/>
          </a:xfrm>
          <a:prstGeom prst="rect">
            <a:avLst/>
          </a:prstGeom>
          <a:noFill/>
          <a:ln>
            <a:noFill/>
          </a:ln>
        </p:spPr>
      </p:pic>
    </p:spTree>
    <p:extLst>
      <p:ext uri="{BB962C8B-B14F-4D97-AF65-F5344CB8AC3E}">
        <p14:creationId xmlns:p14="http://schemas.microsoft.com/office/powerpoint/2010/main" val="230361260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ure 2. The GPU Inference Engine Workflow. Step 1: Optimize a trained neural network. Step 2: Perform real-time inference with the GIE runtime.">
            <a:extLst>
              <a:ext uri="{FF2B5EF4-FFF2-40B4-BE49-F238E27FC236}">
                <a16:creationId xmlns:a16="http://schemas.microsoft.com/office/drawing/2014/main" id="{B20A9C52-00CC-4B2C-9A09-A2367E375E7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rot="5400000">
            <a:off x="5851668" y="3278156"/>
            <a:ext cx="1022318" cy="17228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8EF567-91D2-41C1-BBC2-03B0A8620A91}"/>
              </a:ext>
            </a:extLst>
          </p:cNvPr>
          <p:cNvSpPr>
            <a:spLocks noGrp="1"/>
          </p:cNvSpPr>
          <p:nvPr>
            <p:ph type="title"/>
          </p:nvPr>
        </p:nvSpPr>
        <p:spPr/>
        <p:txBody>
          <a:bodyPr/>
          <a:lstStyle/>
          <a:p>
            <a:r>
              <a:rPr lang="en-US" dirty="0"/>
              <a:t>Expected Inputs and Useful Outputs</a:t>
            </a:r>
          </a:p>
        </p:txBody>
      </p:sp>
      <p:pic>
        <p:nvPicPr>
          <p:cNvPr id="3074" name="Picture 2" descr="https://upload.wikimedia.org/wikipedia/commons/thumb/3/3b/Function_machine2.svg/776px-Function_machine2.svg.png">
            <a:extLst>
              <a:ext uri="{FF2B5EF4-FFF2-40B4-BE49-F238E27FC236}">
                <a16:creationId xmlns:a16="http://schemas.microsoft.com/office/drawing/2014/main" id="{BBC73BD7-03E7-47E8-8649-7FB6ECEAB2D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44642" y="1845607"/>
            <a:ext cx="4636370" cy="4587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310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8192317" y="1883592"/>
            <a:ext cx="3321118" cy="4335221"/>
            <a:chOff x="7373085" y="1695232"/>
            <a:chExt cx="2989006" cy="3901699"/>
          </a:xfrm>
        </p:grpSpPr>
        <p:sp>
          <p:nvSpPr>
            <p:cNvPr id="30" name="Rectangle 29"/>
            <p:cNvSpPr/>
            <p:nvPr/>
          </p:nvSpPr>
          <p:spPr>
            <a:xfrm flipV="1">
              <a:off x="7381688" y="1695232"/>
              <a:ext cx="2971800" cy="39016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pPr>
              <a:endParaRPr lang="en-US" sz="2000">
                <a:solidFill>
                  <a:srgbClr val="FFFFFF"/>
                </a:solidFill>
                <a:latin typeface="Trebuchet MS"/>
              </a:endParaRPr>
            </a:p>
          </p:txBody>
        </p:sp>
        <p:sp>
          <p:nvSpPr>
            <p:cNvPr id="21" name="Rectangle 20"/>
            <p:cNvSpPr/>
            <p:nvPr/>
          </p:nvSpPr>
          <p:spPr>
            <a:xfrm flipV="1">
              <a:off x="7373085" y="1695234"/>
              <a:ext cx="2989006" cy="8047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pPr>
              <a:endParaRPr lang="en-US" sz="2000">
                <a:solidFill>
                  <a:srgbClr val="FFFFFF"/>
                </a:solidFill>
                <a:latin typeface="Trebuchet MS"/>
              </a:endParaRPr>
            </a:p>
          </p:txBody>
        </p:sp>
        <p:sp>
          <p:nvSpPr>
            <p:cNvPr id="19" name="Rectangle 18"/>
            <p:cNvSpPr/>
            <p:nvPr/>
          </p:nvSpPr>
          <p:spPr>
            <a:xfrm>
              <a:off x="7586168" y="1885644"/>
              <a:ext cx="2629545" cy="415556"/>
            </a:xfrm>
            <a:prstGeom prst="rect">
              <a:avLst/>
            </a:prstGeom>
          </p:spPr>
          <p:txBody>
            <a:bodyPr wrap="square" anchor="ctr">
              <a:spAutoFit/>
            </a:bodyPr>
            <a:lstStyle/>
            <a:p>
              <a:pPr algn="ctr" defTabSz="507995" fontAlgn="base">
                <a:lnSpc>
                  <a:spcPct val="90000"/>
                </a:lnSpc>
                <a:spcBef>
                  <a:spcPts val="1000"/>
                </a:spcBef>
                <a:spcAft>
                  <a:spcPts val="1000"/>
                </a:spcAft>
              </a:pPr>
              <a:r>
                <a:rPr lang="en-US" sz="2667" b="1" cap="all" dirty="0">
                  <a:solidFill>
                    <a:srgbClr val="FFFFFF"/>
                  </a:solidFill>
                  <a:latin typeface="Trebuchet MS" panose="020B0603020202020204" pitchFamily="34" charset="0"/>
                  <a:ea typeface="MS PGothic" pitchFamily="34" charset="-128"/>
                </a:rPr>
                <a:t>Tool - </a:t>
              </a:r>
              <a:r>
                <a:rPr lang="en-US" sz="2667" b="1" cap="all" dirty="0" err="1">
                  <a:solidFill>
                    <a:srgbClr val="FFFFFF"/>
                  </a:solidFill>
                  <a:latin typeface="Trebuchet MS" panose="020B0603020202020204" pitchFamily="34" charset="0"/>
                  <a:ea typeface="MS PGothic" pitchFamily="34" charset="-128"/>
                </a:rPr>
                <a:t>ui</a:t>
              </a:r>
              <a:endParaRPr lang="en-US" sz="2667" b="1" cap="all" dirty="0">
                <a:solidFill>
                  <a:srgbClr val="FFFFFF"/>
                </a:solidFill>
                <a:latin typeface="Trebuchet MS" panose="020B0603020202020204" pitchFamily="34" charset="0"/>
                <a:ea typeface="MS PGothic" pitchFamily="34" charset="-128"/>
              </a:endParaRPr>
            </a:p>
          </p:txBody>
        </p:sp>
      </p:grpSp>
      <p:grpSp>
        <p:nvGrpSpPr>
          <p:cNvPr id="9" name="Group 8"/>
          <p:cNvGrpSpPr/>
          <p:nvPr/>
        </p:nvGrpSpPr>
        <p:grpSpPr>
          <a:xfrm>
            <a:off x="4429979" y="1883592"/>
            <a:ext cx="3321118" cy="4335221"/>
            <a:chOff x="3986981" y="1695232"/>
            <a:chExt cx="2989006" cy="3901699"/>
          </a:xfrm>
        </p:grpSpPr>
        <p:sp>
          <p:nvSpPr>
            <p:cNvPr id="29" name="Rectangle 28"/>
            <p:cNvSpPr/>
            <p:nvPr/>
          </p:nvSpPr>
          <p:spPr>
            <a:xfrm flipV="1">
              <a:off x="3995584" y="1695232"/>
              <a:ext cx="2971800" cy="39016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pPr>
              <a:endParaRPr lang="en-US" sz="2000">
                <a:solidFill>
                  <a:srgbClr val="FFFFFF"/>
                </a:solidFill>
                <a:latin typeface="Trebuchet MS"/>
              </a:endParaRPr>
            </a:p>
          </p:txBody>
        </p:sp>
        <p:sp>
          <p:nvSpPr>
            <p:cNvPr id="27" name="Rectangle 26"/>
            <p:cNvSpPr/>
            <p:nvPr/>
          </p:nvSpPr>
          <p:spPr>
            <a:xfrm flipV="1">
              <a:off x="3986981" y="1695234"/>
              <a:ext cx="2989006" cy="8047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pPr>
              <a:endParaRPr lang="en-US" sz="2000">
                <a:solidFill>
                  <a:srgbClr val="FFFFFF"/>
                </a:solidFill>
                <a:latin typeface="Trebuchet MS"/>
              </a:endParaRPr>
            </a:p>
          </p:txBody>
        </p:sp>
        <p:sp>
          <p:nvSpPr>
            <p:cNvPr id="25" name="Rectangle 24"/>
            <p:cNvSpPr/>
            <p:nvPr/>
          </p:nvSpPr>
          <p:spPr>
            <a:xfrm>
              <a:off x="4198956" y="1885644"/>
              <a:ext cx="2629545" cy="415556"/>
            </a:xfrm>
            <a:prstGeom prst="rect">
              <a:avLst/>
            </a:prstGeom>
          </p:spPr>
          <p:txBody>
            <a:bodyPr wrap="square" anchor="ctr">
              <a:spAutoFit/>
            </a:bodyPr>
            <a:lstStyle/>
            <a:p>
              <a:pPr algn="ctr" defTabSz="507995" fontAlgn="base">
                <a:lnSpc>
                  <a:spcPct val="90000"/>
                </a:lnSpc>
                <a:spcBef>
                  <a:spcPts val="1000"/>
                </a:spcBef>
                <a:spcAft>
                  <a:spcPts val="1000"/>
                </a:spcAft>
              </a:pPr>
              <a:r>
                <a:rPr lang="en-US" sz="2667" b="1" cap="all" dirty="0">
                  <a:solidFill>
                    <a:srgbClr val="FFFFFF"/>
                  </a:solidFill>
                  <a:latin typeface="Trebuchet MS" panose="020B0603020202020204" pitchFamily="34" charset="0"/>
                  <a:ea typeface="MS PGothic" pitchFamily="34" charset="-128"/>
                </a:rPr>
                <a:t>Network</a:t>
              </a:r>
            </a:p>
          </p:txBody>
        </p:sp>
      </p:grpSp>
      <p:grpSp>
        <p:nvGrpSpPr>
          <p:cNvPr id="5" name="Group 4"/>
          <p:cNvGrpSpPr/>
          <p:nvPr/>
        </p:nvGrpSpPr>
        <p:grpSpPr>
          <a:xfrm>
            <a:off x="666410" y="1883592"/>
            <a:ext cx="3321118" cy="4335221"/>
            <a:chOff x="599769" y="1695232"/>
            <a:chExt cx="2989006" cy="3901699"/>
          </a:xfrm>
        </p:grpSpPr>
        <p:sp>
          <p:nvSpPr>
            <p:cNvPr id="28" name="Rectangle 27"/>
            <p:cNvSpPr/>
            <p:nvPr/>
          </p:nvSpPr>
          <p:spPr>
            <a:xfrm flipV="1">
              <a:off x="608372" y="1695232"/>
              <a:ext cx="2971800" cy="390169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pPr>
              <a:endParaRPr lang="en-US" sz="2000">
                <a:solidFill>
                  <a:srgbClr val="FFFFFF"/>
                </a:solidFill>
                <a:latin typeface="Trebuchet MS"/>
              </a:endParaRPr>
            </a:p>
          </p:txBody>
        </p:sp>
        <p:sp>
          <p:nvSpPr>
            <p:cNvPr id="8" name="Rectangle 7"/>
            <p:cNvSpPr/>
            <p:nvPr/>
          </p:nvSpPr>
          <p:spPr>
            <a:xfrm flipV="1">
              <a:off x="599769" y="1695234"/>
              <a:ext cx="2989006" cy="8047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pPr>
              <a:endParaRPr lang="en-US" sz="2000">
                <a:solidFill>
                  <a:srgbClr val="FFFFFF"/>
                </a:solidFill>
                <a:latin typeface="Trebuchet MS"/>
              </a:endParaRPr>
            </a:p>
          </p:txBody>
        </p:sp>
        <p:sp>
          <p:nvSpPr>
            <p:cNvPr id="15" name="Rectangle 14"/>
            <p:cNvSpPr/>
            <p:nvPr/>
          </p:nvSpPr>
          <p:spPr>
            <a:xfrm>
              <a:off x="811744" y="1885644"/>
              <a:ext cx="2629545" cy="415556"/>
            </a:xfrm>
            <a:prstGeom prst="rect">
              <a:avLst/>
            </a:prstGeom>
          </p:spPr>
          <p:txBody>
            <a:bodyPr wrap="square" anchor="ctr">
              <a:spAutoFit/>
            </a:bodyPr>
            <a:lstStyle/>
            <a:p>
              <a:pPr algn="ctr" defTabSz="507995" fontAlgn="base">
                <a:lnSpc>
                  <a:spcPct val="90000"/>
                </a:lnSpc>
                <a:spcBef>
                  <a:spcPts val="1000"/>
                </a:spcBef>
                <a:spcAft>
                  <a:spcPts val="1000"/>
                </a:spcAft>
              </a:pPr>
              <a:r>
                <a:rPr lang="en-US" sz="2667" b="1" cap="all" dirty="0">
                  <a:solidFill>
                    <a:srgbClr val="FFFFFF"/>
                  </a:solidFill>
                  <a:latin typeface="Trebuchet MS" panose="020B0603020202020204" pitchFamily="34" charset="0"/>
                  <a:ea typeface="MS PGothic" pitchFamily="34" charset="-128"/>
                </a:rPr>
                <a:t>Framework</a:t>
              </a:r>
            </a:p>
          </p:txBody>
        </p:sp>
      </p:grpSp>
      <p:sp>
        <p:nvSpPr>
          <p:cNvPr id="2" name="Title 1"/>
          <p:cNvSpPr>
            <a:spLocks noGrp="1"/>
          </p:cNvSpPr>
          <p:nvPr>
            <p:ph type="title"/>
          </p:nvPr>
        </p:nvSpPr>
        <p:spPr/>
        <p:txBody>
          <a:bodyPr/>
          <a:lstStyle/>
          <a:p>
            <a:r>
              <a:rPr lang="en-US" dirty="0"/>
              <a:t>Our current architecture</a:t>
            </a:r>
          </a:p>
        </p:txBody>
      </p:sp>
      <p:sp>
        <p:nvSpPr>
          <p:cNvPr id="14" name="Rectangle 13"/>
          <p:cNvSpPr/>
          <p:nvPr/>
        </p:nvSpPr>
        <p:spPr>
          <a:xfrm>
            <a:off x="901938" y="3124428"/>
            <a:ext cx="2921717" cy="2575064"/>
          </a:xfrm>
          <a:prstGeom prst="rect">
            <a:avLst/>
          </a:prstGeom>
        </p:spPr>
        <p:txBody>
          <a:bodyPr wrap="square" anchor="t">
            <a:spAutoFit/>
          </a:bodyPr>
          <a:lstStyle/>
          <a:p>
            <a:pPr defTabSz="507995" fontAlgn="base">
              <a:lnSpc>
                <a:spcPct val="90000"/>
              </a:lnSpc>
              <a:spcBef>
                <a:spcPts val="1000"/>
              </a:spcBef>
              <a:spcAft>
                <a:spcPts val="1000"/>
              </a:spcAft>
            </a:pPr>
            <a:r>
              <a:rPr lang="en-US" sz="1778" dirty="0">
                <a:solidFill>
                  <a:srgbClr val="000000"/>
                </a:solidFill>
                <a:latin typeface="Trebuchet MS" panose="020B0603020202020204" pitchFamily="34" charset="0"/>
                <a:ea typeface="MS PGothic" pitchFamily="34" charset="-128"/>
              </a:rPr>
              <a:t>We’ve been working in a framework called Caffe. </a:t>
            </a:r>
          </a:p>
          <a:p>
            <a:pPr defTabSz="507995" fontAlgn="base">
              <a:lnSpc>
                <a:spcPct val="90000"/>
              </a:lnSpc>
              <a:spcBef>
                <a:spcPts val="1000"/>
              </a:spcBef>
              <a:spcAft>
                <a:spcPts val="1000"/>
              </a:spcAft>
            </a:pPr>
            <a:r>
              <a:rPr lang="en-US" sz="1778" dirty="0">
                <a:latin typeface="Trebuchet MS" panose="020B0603020202020204" pitchFamily="34" charset="0"/>
                <a:ea typeface="MS PGothic" pitchFamily="34" charset="-128"/>
              </a:rPr>
              <a:t>Each framework requires a different way (syntax) of describing architectures and hyperparameters. </a:t>
            </a:r>
            <a:endParaRPr lang="en-US" sz="1778" dirty="0">
              <a:solidFill>
                <a:srgbClr val="000000"/>
              </a:solidFill>
              <a:latin typeface="Trebuchet MS" panose="020B0603020202020204" pitchFamily="34" charset="0"/>
              <a:ea typeface="MS PGothic" pitchFamily="34" charset="-128"/>
            </a:endParaRPr>
          </a:p>
          <a:p>
            <a:pPr defTabSz="507995" fontAlgn="base">
              <a:lnSpc>
                <a:spcPct val="90000"/>
              </a:lnSpc>
              <a:spcBef>
                <a:spcPts val="1000"/>
              </a:spcBef>
              <a:spcAft>
                <a:spcPts val="1000"/>
              </a:spcAft>
            </a:pPr>
            <a:r>
              <a:rPr lang="en-US" sz="1778" dirty="0">
                <a:solidFill>
                  <a:srgbClr val="000000"/>
                </a:solidFill>
                <a:latin typeface="Trebuchet MS" panose="020B0603020202020204" pitchFamily="34" charset="0"/>
                <a:ea typeface="MS PGothic" pitchFamily="34" charset="-128"/>
              </a:rPr>
              <a:t>Other frameworks include </a:t>
            </a:r>
            <a:r>
              <a:rPr lang="en-US" sz="1778" dirty="0" err="1">
                <a:solidFill>
                  <a:srgbClr val="000000"/>
                </a:solidFill>
                <a:latin typeface="Trebuchet MS" panose="020B0603020202020204" pitchFamily="34" charset="0"/>
                <a:ea typeface="MS PGothic" pitchFamily="34" charset="-128"/>
              </a:rPr>
              <a:t>TensorFlow</a:t>
            </a:r>
            <a:r>
              <a:rPr lang="en-US" sz="1778" dirty="0">
                <a:solidFill>
                  <a:srgbClr val="000000"/>
                </a:solidFill>
                <a:latin typeface="Trebuchet MS" panose="020B0603020202020204" pitchFamily="34" charset="0"/>
                <a:ea typeface="MS PGothic" pitchFamily="34" charset="-128"/>
              </a:rPr>
              <a:t>, </a:t>
            </a:r>
            <a:r>
              <a:rPr lang="en-US" sz="1778" dirty="0" err="1">
                <a:solidFill>
                  <a:srgbClr val="000000"/>
                </a:solidFill>
                <a:latin typeface="Trebuchet MS" panose="020B0603020202020204" pitchFamily="34" charset="0"/>
                <a:ea typeface="MS PGothic" pitchFamily="34" charset="-128"/>
              </a:rPr>
              <a:t>MXNet</a:t>
            </a:r>
            <a:r>
              <a:rPr lang="en-US" sz="1778" dirty="0">
                <a:solidFill>
                  <a:srgbClr val="000000"/>
                </a:solidFill>
                <a:latin typeface="Trebuchet MS" panose="020B0603020202020204" pitchFamily="34" charset="0"/>
                <a:ea typeface="MS PGothic" pitchFamily="34" charset="-128"/>
              </a:rPr>
              <a:t>, etc.</a:t>
            </a:r>
          </a:p>
        </p:txBody>
      </p:sp>
      <p:sp>
        <p:nvSpPr>
          <p:cNvPr id="18" name="Rectangle 17"/>
          <p:cNvSpPr/>
          <p:nvPr/>
        </p:nvSpPr>
        <p:spPr>
          <a:xfrm>
            <a:off x="8429076" y="3124428"/>
            <a:ext cx="2921717" cy="2821285"/>
          </a:xfrm>
          <a:prstGeom prst="rect">
            <a:avLst/>
          </a:prstGeom>
        </p:spPr>
        <p:txBody>
          <a:bodyPr wrap="square" anchor="t">
            <a:spAutoFit/>
          </a:bodyPr>
          <a:lstStyle/>
          <a:p>
            <a:pPr defTabSz="507995" fontAlgn="base">
              <a:lnSpc>
                <a:spcPct val="90000"/>
              </a:lnSpc>
              <a:spcBef>
                <a:spcPts val="1000"/>
              </a:spcBef>
              <a:spcAft>
                <a:spcPts val="1000"/>
              </a:spcAft>
            </a:pPr>
            <a:r>
              <a:rPr lang="en-US" sz="1778" dirty="0">
                <a:solidFill>
                  <a:srgbClr val="000000"/>
                </a:solidFill>
                <a:latin typeface="Trebuchet MS" panose="020B0603020202020204" pitchFamily="34" charset="0"/>
                <a:ea typeface="MS PGothic" pitchFamily="34" charset="-128"/>
              </a:rPr>
              <a:t>We’ve been working with a UI called DIGITS</a:t>
            </a:r>
          </a:p>
          <a:p>
            <a:pPr defTabSz="507995" fontAlgn="base">
              <a:lnSpc>
                <a:spcPct val="90000"/>
              </a:lnSpc>
              <a:spcBef>
                <a:spcPts val="1000"/>
              </a:spcBef>
              <a:spcAft>
                <a:spcPts val="1000"/>
              </a:spcAft>
            </a:pPr>
            <a:r>
              <a:rPr lang="en-US" sz="1778" dirty="0">
                <a:latin typeface="Trebuchet MS" panose="020B0603020202020204" pitchFamily="34" charset="0"/>
                <a:ea typeface="MS PGothic" pitchFamily="34" charset="-128"/>
              </a:rPr>
              <a:t>The community works to make model building and deployment easier.</a:t>
            </a:r>
          </a:p>
          <a:p>
            <a:pPr defTabSz="507995" fontAlgn="base">
              <a:lnSpc>
                <a:spcPct val="90000"/>
              </a:lnSpc>
              <a:spcBef>
                <a:spcPts val="1000"/>
              </a:spcBef>
              <a:spcAft>
                <a:spcPts val="1000"/>
              </a:spcAft>
            </a:pPr>
            <a:r>
              <a:rPr lang="en-US" sz="1778" dirty="0">
                <a:latin typeface="Trebuchet MS" panose="020B0603020202020204" pitchFamily="34" charset="0"/>
                <a:ea typeface="MS PGothic" pitchFamily="34" charset="-128"/>
              </a:rPr>
              <a:t>Other tools include </a:t>
            </a:r>
            <a:r>
              <a:rPr lang="en-US" sz="1778" dirty="0" err="1">
                <a:latin typeface="Trebuchet MS" panose="020B0603020202020204" pitchFamily="34" charset="0"/>
                <a:ea typeface="MS PGothic" pitchFamily="34" charset="-128"/>
              </a:rPr>
              <a:t>Keras</a:t>
            </a:r>
            <a:r>
              <a:rPr lang="en-US" sz="1778" dirty="0">
                <a:latin typeface="Trebuchet MS" panose="020B0603020202020204" pitchFamily="34" charset="0"/>
                <a:ea typeface="MS PGothic" pitchFamily="34" charset="-128"/>
              </a:rPr>
              <a:t>, </a:t>
            </a:r>
            <a:r>
              <a:rPr lang="en-US" sz="1778" dirty="0" err="1">
                <a:latin typeface="Trebuchet MS" panose="020B0603020202020204" pitchFamily="34" charset="0"/>
                <a:ea typeface="MS PGothic" pitchFamily="34" charset="-128"/>
              </a:rPr>
              <a:t>Tensorboard</a:t>
            </a:r>
            <a:r>
              <a:rPr lang="en-US" sz="1778" dirty="0">
                <a:latin typeface="Trebuchet MS" panose="020B0603020202020204" pitchFamily="34" charset="0"/>
                <a:ea typeface="MS PGothic" pitchFamily="34" charset="-128"/>
              </a:rPr>
              <a:t>, or APIs with common programming languages. </a:t>
            </a:r>
          </a:p>
        </p:txBody>
      </p:sp>
      <p:sp>
        <p:nvSpPr>
          <p:cNvPr id="24" name="Rectangle 23"/>
          <p:cNvSpPr/>
          <p:nvPr/>
        </p:nvSpPr>
        <p:spPr>
          <a:xfrm>
            <a:off x="4665507" y="3124428"/>
            <a:ext cx="2921717" cy="3067506"/>
          </a:xfrm>
          <a:prstGeom prst="rect">
            <a:avLst/>
          </a:prstGeom>
        </p:spPr>
        <p:txBody>
          <a:bodyPr wrap="square" anchor="t">
            <a:spAutoFit/>
          </a:bodyPr>
          <a:lstStyle/>
          <a:p>
            <a:pPr defTabSz="507995" fontAlgn="base">
              <a:lnSpc>
                <a:spcPct val="90000"/>
              </a:lnSpc>
              <a:spcBef>
                <a:spcPts val="1000"/>
              </a:spcBef>
              <a:spcAft>
                <a:spcPts val="1000"/>
              </a:spcAft>
            </a:pPr>
            <a:r>
              <a:rPr lang="en-US" sz="1778" dirty="0">
                <a:solidFill>
                  <a:srgbClr val="000000"/>
                </a:solidFill>
                <a:latin typeface="Trebuchet MS" panose="020B0603020202020204" pitchFamily="34" charset="0"/>
                <a:ea typeface="MS PGothic" pitchFamily="34" charset="-128"/>
              </a:rPr>
              <a:t>We’ve been working with a network called </a:t>
            </a:r>
            <a:r>
              <a:rPr lang="en-US" sz="1778" dirty="0" err="1">
                <a:solidFill>
                  <a:srgbClr val="000000"/>
                </a:solidFill>
                <a:latin typeface="Trebuchet MS" panose="020B0603020202020204" pitchFamily="34" charset="0"/>
                <a:ea typeface="MS PGothic" pitchFamily="34" charset="-128"/>
              </a:rPr>
              <a:t>AlexNet</a:t>
            </a:r>
            <a:r>
              <a:rPr lang="en-US" sz="1778" dirty="0">
                <a:solidFill>
                  <a:srgbClr val="000000"/>
                </a:solidFill>
                <a:latin typeface="Trebuchet MS" panose="020B0603020202020204" pitchFamily="34" charset="0"/>
                <a:ea typeface="MS PGothic" pitchFamily="34" charset="-128"/>
              </a:rPr>
              <a:t>.</a:t>
            </a:r>
          </a:p>
          <a:p>
            <a:pPr defTabSz="507995" fontAlgn="base">
              <a:lnSpc>
                <a:spcPct val="90000"/>
              </a:lnSpc>
              <a:spcBef>
                <a:spcPts val="1000"/>
              </a:spcBef>
              <a:spcAft>
                <a:spcPts val="1000"/>
              </a:spcAft>
            </a:pPr>
            <a:r>
              <a:rPr lang="en-US" sz="1778" dirty="0">
                <a:solidFill>
                  <a:srgbClr val="000000"/>
                </a:solidFill>
                <a:latin typeface="Trebuchet MS" panose="020B0603020202020204" pitchFamily="34" charset="0"/>
                <a:ea typeface="MS PGothic" pitchFamily="34" charset="-128"/>
              </a:rPr>
              <a:t>Each network can be described and trained using ANY framework.</a:t>
            </a:r>
          </a:p>
          <a:p>
            <a:pPr defTabSz="507995" fontAlgn="base">
              <a:lnSpc>
                <a:spcPct val="90000"/>
              </a:lnSpc>
              <a:spcBef>
                <a:spcPts val="1000"/>
              </a:spcBef>
              <a:spcAft>
                <a:spcPts val="1000"/>
              </a:spcAft>
            </a:pPr>
            <a:r>
              <a:rPr lang="en-US" sz="1778" dirty="0">
                <a:solidFill>
                  <a:srgbClr val="000000"/>
                </a:solidFill>
                <a:latin typeface="Trebuchet MS" panose="020B0603020202020204" pitchFamily="34" charset="0"/>
                <a:ea typeface="MS PGothic" pitchFamily="34" charset="-128"/>
              </a:rPr>
              <a:t>Different networks learn differently: different training rates, methods, etc. Think different learners.</a:t>
            </a:r>
          </a:p>
        </p:txBody>
      </p:sp>
    </p:spTree>
    <p:extLst>
      <p:ext uri="{BB962C8B-B14F-4D97-AF65-F5344CB8AC3E}">
        <p14:creationId xmlns:p14="http://schemas.microsoft.com/office/powerpoint/2010/main" val="311118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Figure 2. The GPU Inference Engine Workflow. Step 1: Optimize a trained neural network. Step 2: Perform real-time inference with the GIE runtime.">
            <a:extLst>
              <a:ext uri="{FF2B5EF4-FFF2-40B4-BE49-F238E27FC236}">
                <a16:creationId xmlns:a16="http://schemas.microsoft.com/office/drawing/2014/main" id="{C20A7D0F-3C8A-4627-96FB-0AB6DAEA4B0B}"/>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rot="5400000">
            <a:off x="10097462" y="2983296"/>
            <a:ext cx="1022318" cy="17228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Components of a Model</a:t>
            </a:r>
          </a:p>
        </p:txBody>
      </p:sp>
      <p:pic>
        <p:nvPicPr>
          <p:cNvPr id="4" name="Picture 3">
            <a:hlinkClick r:id="rId4"/>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53720" y="2467257"/>
            <a:ext cx="1839783" cy="3045863"/>
          </a:xfrm>
          <a:prstGeom prst="rect">
            <a:avLst/>
          </a:prstGeom>
        </p:spPr>
      </p:pic>
      <p:sp>
        <p:nvSpPr>
          <p:cNvPr id="3" name="Plus Sign 2">
            <a:extLst>
              <a:ext uri="{FF2B5EF4-FFF2-40B4-BE49-F238E27FC236}">
                <a16:creationId xmlns:a16="http://schemas.microsoft.com/office/drawing/2014/main" id="{5FCD2247-D507-4653-84CA-765A48DA04A8}"/>
              </a:ext>
            </a:extLst>
          </p:cNvPr>
          <p:cNvSpPr/>
          <p:nvPr/>
        </p:nvSpPr>
        <p:spPr>
          <a:xfrm>
            <a:off x="2665026" y="3494948"/>
            <a:ext cx="1016000" cy="1016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a:solidFill>
                <a:srgbClr val="FFFFFF"/>
              </a:solidFill>
              <a:latin typeface="Arial"/>
              <a:sym typeface="Arial"/>
            </a:endParaRPr>
          </a:p>
        </p:txBody>
      </p:sp>
      <p:pic>
        <p:nvPicPr>
          <p:cNvPr id="6" name="Shape 605" descr="http://cs.stanford.edu/people/karpathy/cnnembed/cnn_embed_full_1k.jpg">
            <a:extLst>
              <a:ext uri="{FF2B5EF4-FFF2-40B4-BE49-F238E27FC236}">
                <a16:creationId xmlns:a16="http://schemas.microsoft.com/office/drawing/2014/main" id="{55B0C7C6-4912-4957-B53D-FB251F898B47}"/>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104553" y="2711355"/>
            <a:ext cx="3526730" cy="2583186"/>
          </a:xfrm>
          <a:prstGeom prst="rect">
            <a:avLst/>
          </a:prstGeom>
          <a:noFill/>
          <a:ln>
            <a:noFill/>
          </a:ln>
        </p:spPr>
      </p:pic>
      <p:sp>
        <p:nvSpPr>
          <p:cNvPr id="7" name="Equals 6">
            <a:extLst>
              <a:ext uri="{FF2B5EF4-FFF2-40B4-BE49-F238E27FC236}">
                <a16:creationId xmlns:a16="http://schemas.microsoft.com/office/drawing/2014/main" id="{4017061C-E687-4CCD-A0A8-A61294C79997}"/>
              </a:ext>
            </a:extLst>
          </p:cNvPr>
          <p:cNvSpPr/>
          <p:nvPr/>
        </p:nvSpPr>
        <p:spPr>
          <a:xfrm>
            <a:off x="8051887" y="3482188"/>
            <a:ext cx="1016000" cy="1016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a:solidFill>
                <a:srgbClr val="B3B3B3"/>
              </a:solidFill>
              <a:latin typeface="Arial"/>
              <a:sym typeface="Arial"/>
            </a:endParaRPr>
          </a:p>
        </p:txBody>
      </p:sp>
      <p:sp>
        <p:nvSpPr>
          <p:cNvPr id="8" name="TextBox 7">
            <a:extLst>
              <a:ext uri="{FF2B5EF4-FFF2-40B4-BE49-F238E27FC236}">
                <a16:creationId xmlns:a16="http://schemas.microsoft.com/office/drawing/2014/main" id="{15B0D7FA-DE7D-4A00-A8AC-B7A052BA40C5}"/>
              </a:ext>
            </a:extLst>
          </p:cNvPr>
          <p:cNvSpPr txBox="1"/>
          <p:nvPr/>
        </p:nvSpPr>
        <p:spPr>
          <a:xfrm>
            <a:off x="0" y="1758282"/>
            <a:ext cx="3415707" cy="331757"/>
          </a:xfrm>
          <a:prstGeom prst="rect">
            <a:avLst/>
          </a:prstGeom>
          <a:noFill/>
        </p:spPr>
        <p:txBody>
          <a:bodyPr wrap="square" rtlCol="0">
            <a:spAutoFit/>
          </a:bodyPr>
          <a:lstStyle/>
          <a:p>
            <a:pPr defTabSz="1015990"/>
            <a:r>
              <a:rPr lang="en-US" sz="1556" kern="0" dirty="0">
                <a:solidFill>
                  <a:srgbClr val="000000"/>
                </a:solidFill>
                <a:latin typeface="Arial"/>
                <a:cs typeface="Arial"/>
                <a:sym typeface="Arial"/>
              </a:rPr>
              <a:t>Model Architecture = </a:t>
            </a:r>
            <a:r>
              <a:rPr lang="en-US" sz="1556" kern="0" dirty="0" err="1">
                <a:solidFill>
                  <a:srgbClr val="000000"/>
                </a:solidFill>
                <a:latin typeface="Arial"/>
                <a:cs typeface="Arial"/>
                <a:sym typeface="Arial"/>
                <a:hlinkClick r:id="rId4"/>
              </a:rPr>
              <a:t>deploy.prototxt</a:t>
            </a:r>
            <a:endParaRPr lang="en-US" sz="1556" kern="0" dirty="0">
              <a:solidFill>
                <a:srgbClr val="000000"/>
              </a:solidFill>
              <a:latin typeface="Arial"/>
              <a:cs typeface="Arial"/>
              <a:sym typeface="Arial"/>
            </a:endParaRPr>
          </a:p>
        </p:txBody>
      </p:sp>
      <p:sp>
        <p:nvSpPr>
          <p:cNvPr id="9" name="TextBox 8">
            <a:extLst>
              <a:ext uri="{FF2B5EF4-FFF2-40B4-BE49-F238E27FC236}">
                <a16:creationId xmlns:a16="http://schemas.microsoft.com/office/drawing/2014/main" id="{C62CDB40-992D-49AF-8B3B-1F19973A454B}"/>
              </a:ext>
            </a:extLst>
          </p:cNvPr>
          <p:cNvSpPr txBox="1"/>
          <p:nvPr/>
        </p:nvSpPr>
        <p:spPr>
          <a:xfrm>
            <a:off x="4104552" y="1758283"/>
            <a:ext cx="3583460" cy="331757"/>
          </a:xfrm>
          <a:prstGeom prst="rect">
            <a:avLst/>
          </a:prstGeom>
          <a:noFill/>
        </p:spPr>
        <p:txBody>
          <a:bodyPr wrap="square" rtlCol="0">
            <a:spAutoFit/>
          </a:bodyPr>
          <a:lstStyle/>
          <a:p>
            <a:pPr defTabSz="1015990"/>
            <a:r>
              <a:rPr lang="en-US" sz="1556" kern="0" dirty="0">
                <a:solidFill>
                  <a:srgbClr val="000000"/>
                </a:solidFill>
                <a:latin typeface="Arial"/>
                <a:cs typeface="Arial"/>
                <a:sym typeface="Arial"/>
              </a:rPr>
              <a:t>Learned Weights = ***.</a:t>
            </a:r>
            <a:r>
              <a:rPr lang="en-US" sz="1556" kern="0" dirty="0" err="1">
                <a:solidFill>
                  <a:srgbClr val="000000"/>
                </a:solidFill>
                <a:latin typeface="Arial"/>
                <a:cs typeface="Arial"/>
                <a:sym typeface="Arial"/>
              </a:rPr>
              <a:t>caffemodel</a:t>
            </a:r>
            <a:endParaRPr lang="en-US" sz="1556" kern="0" dirty="0">
              <a:solidFill>
                <a:srgbClr val="000000"/>
              </a:solidFill>
              <a:latin typeface="Arial"/>
              <a:cs typeface="Arial"/>
              <a:sym typeface="Arial"/>
            </a:endParaRPr>
          </a:p>
        </p:txBody>
      </p:sp>
      <p:sp>
        <p:nvSpPr>
          <p:cNvPr id="10" name="TextBox 9">
            <a:extLst>
              <a:ext uri="{FF2B5EF4-FFF2-40B4-BE49-F238E27FC236}">
                <a16:creationId xmlns:a16="http://schemas.microsoft.com/office/drawing/2014/main" id="{A914FE8B-92A9-421F-BEDC-B58F80115990}"/>
              </a:ext>
            </a:extLst>
          </p:cNvPr>
          <p:cNvSpPr txBox="1"/>
          <p:nvPr/>
        </p:nvSpPr>
        <p:spPr>
          <a:xfrm>
            <a:off x="10049815" y="1758283"/>
            <a:ext cx="1064610" cy="331757"/>
          </a:xfrm>
          <a:prstGeom prst="rect">
            <a:avLst/>
          </a:prstGeom>
          <a:noFill/>
        </p:spPr>
        <p:txBody>
          <a:bodyPr wrap="square" rtlCol="0">
            <a:spAutoFit/>
          </a:bodyPr>
          <a:lstStyle/>
          <a:p>
            <a:pPr defTabSz="1015990"/>
            <a:r>
              <a:rPr lang="en-US" sz="1556" kern="0" dirty="0">
                <a:solidFill>
                  <a:srgbClr val="000000"/>
                </a:solidFill>
                <a:latin typeface="Arial"/>
                <a:cs typeface="Arial"/>
                <a:sym typeface="Arial"/>
              </a:rPr>
              <a:t>Model</a:t>
            </a:r>
          </a:p>
        </p:txBody>
      </p:sp>
      <p:pic>
        <p:nvPicPr>
          <p:cNvPr id="11" name="Picture 2" descr="https://upload.wikimedia.org/wikipedia/commons/thumb/3/3b/Function_machine2.svg/776px-Function_machine2.svg.png">
            <a:extLst>
              <a:ext uri="{FF2B5EF4-FFF2-40B4-BE49-F238E27FC236}">
                <a16:creationId xmlns:a16="http://schemas.microsoft.com/office/drawing/2014/main" id="{3F8B764C-C169-4DFE-8795-386600ABFC41}"/>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8459653" y="2394944"/>
            <a:ext cx="4636370" cy="2899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3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Caffe files</a:t>
            </a:r>
          </a:p>
        </p:txBody>
      </p:sp>
      <p:sp>
        <p:nvSpPr>
          <p:cNvPr id="3" name="Content Placeholder 2"/>
          <p:cNvSpPr>
            <a:spLocks noGrp="1"/>
          </p:cNvSpPr>
          <p:nvPr>
            <p:ph idx="1"/>
          </p:nvPr>
        </p:nvSpPr>
        <p:spPr/>
        <p:txBody>
          <a:bodyPr/>
          <a:lstStyle/>
          <a:p>
            <a:r>
              <a:rPr lang="en-US" b="1" dirty="0"/>
              <a:t>*.</a:t>
            </a:r>
            <a:r>
              <a:rPr lang="en-US" b="1" dirty="0" err="1"/>
              <a:t>caffemodel</a:t>
            </a:r>
            <a:r>
              <a:rPr lang="en-US" dirty="0"/>
              <a:t>: a binary file containing the weights for the model at the iteration it was saved</a:t>
            </a:r>
          </a:p>
          <a:p>
            <a:r>
              <a:rPr lang="en-US" b="1" dirty="0"/>
              <a:t>*.</a:t>
            </a:r>
            <a:r>
              <a:rPr lang="en-US" b="1" dirty="0" err="1"/>
              <a:t>prototxt</a:t>
            </a:r>
            <a:r>
              <a:rPr lang="en-US" dirty="0"/>
              <a:t>: a text file describing the network model and its layers</a:t>
            </a:r>
          </a:p>
          <a:p>
            <a:r>
              <a:rPr lang="en-US" b="1" dirty="0" err="1"/>
              <a:t>image_mean.binaryproto</a:t>
            </a:r>
            <a:r>
              <a:rPr lang="en-US" dirty="0"/>
              <a:t>: the image mean of the dataset, the model requires this to be subtracted from each image before classifying</a:t>
            </a:r>
          </a:p>
        </p:txBody>
      </p:sp>
      <p:sp>
        <p:nvSpPr>
          <p:cNvPr id="4" name="Text Placeholder 3"/>
          <p:cNvSpPr>
            <a:spLocks noGrp="1"/>
          </p:cNvSpPr>
          <p:nvPr>
            <p:ph type="body" sz="quarter" idx="10"/>
          </p:nvPr>
        </p:nvSpPr>
        <p:spPr/>
        <p:txBody>
          <a:bodyPr/>
          <a:lstStyle/>
          <a:p>
            <a:r>
              <a:rPr lang="en-US" dirty="0"/>
              <a:t>Open (cat) static_classify.sh</a:t>
            </a:r>
          </a:p>
        </p:txBody>
      </p:sp>
    </p:spTree>
    <p:extLst>
      <p:ext uri="{BB962C8B-B14F-4D97-AF65-F5344CB8AC3E}">
        <p14:creationId xmlns:p14="http://schemas.microsoft.com/office/powerpoint/2010/main" val="134187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4755B-2017-4A78-A12A-0989D99AC470}"/>
              </a:ext>
            </a:extLst>
          </p:cNvPr>
          <p:cNvSpPr>
            <a:spLocks noGrp="1"/>
          </p:cNvSpPr>
          <p:nvPr>
            <p:ph type="title"/>
          </p:nvPr>
        </p:nvSpPr>
        <p:spPr/>
        <p:txBody>
          <a:bodyPr/>
          <a:lstStyle/>
          <a:p>
            <a:r>
              <a:rPr lang="en-US" dirty="0"/>
              <a:t>Deploying Our Model: GPU Task 3</a:t>
            </a:r>
          </a:p>
        </p:txBody>
      </p:sp>
      <p:pic>
        <p:nvPicPr>
          <p:cNvPr id="3" name="Picture 2">
            <a:extLst>
              <a:ext uri="{FF2B5EF4-FFF2-40B4-BE49-F238E27FC236}">
                <a16:creationId xmlns:a16="http://schemas.microsoft.com/office/drawing/2014/main" id="{2160ADEC-3B61-42DC-AF42-D7D6C295D5E7}"/>
              </a:ext>
            </a:extLst>
          </p:cNvPr>
          <p:cNvPicPr>
            <a:picLocks noChangeAspect="1"/>
          </p:cNvPicPr>
          <p:nvPr/>
        </p:nvPicPr>
        <p:blipFill>
          <a:blip r:embed="rId2"/>
          <a:stretch>
            <a:fillRect/>
          </a:stretch>
        </p:blipFill>
        <p:spPr>
          <a:xfrm>
            <a:off x="590550" y="1847850"/>
            <a:ext cx="11010900" cy="3162300"/>
          </a:xfrm>
          <a:prstGeom prst="rect">
            <a:avLst/>
          </a:prstGeom>
        </p:spPr>
      </p:pic>
    </p:spTree>
    <p:extLst>
      <p:ext uri="{BB962C8B-B14F-4D97-AF65-F5344CB8AC3E}">
        <p14:creationId xmlns:p14="http://schemas.microsoft.com/office/powerpoint/2010/main" val="4264740454"/>
      </p:ext>
    </p:extLst>
  </p:cSld>
  <p:clrMapOvr>
    <a:masterClrMapping/>
  </p:clrMapOvr>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8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LI_Template_2017.pptx" id="{9D1CC3A8-1DFE-473B-AA6D-242488B843F9}" vid="{17D520A6-9774-4F35-881E-3BA09F77E9B5}"/>
    </a:ext>
  </a:extLst>
</a:theme>
</file>

<file path=ppt/theme/theme11.xml><?xml version="1.0" encoding="utf-8"?>
<a:theme xmlns:a="http://schemas.openxmlformats.org/drawingml/2006/main" name="1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6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7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LI_Template_final.potx [Read-Only]" id="{70BAD3EC-A755-43B2-B29F-55B313885A7C}" vid="{4531EE54-B03D-436A-828A-1AB6379A8773}"/>
    </a:ext>
  </a:extLst>
</a:theme>
</file>

<file path=ppt/theme/theme3.xml><?xml version="1.0" encoding="utf-8"?>
<a:theme xmlns:a="http://schemas.openxmlformats.org/drawingml/2006/main" name="4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7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9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4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5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85044</TotalTime>
  <Words>927</Words>
  <Application>Microsoft Office PowerPoint</Application>
  <PresentationFormat>Widescreen</PresentationFormat>
  <Paragraphs>82</Paragraphs>
  <Slides>9</Slides>
  <Notes>7</Notes>
  <HiddenSlides>0</HiddenSlides>
  <MMClips>0</MMClips>
  <ScaleCrop>false</ScaleCrop>
  <HeadingPairs>
    <vt:vector size="6" baseType="variant">
      <vt:variant>
        <vt:lpstr>Fonts Used</vt:lpstr>
      </vt:variant>
      <vt:variant>
        <vt:i4>7</vt:i4>
      </vt:variant>
      <vt:variant>
        <vt:lpstr>Theme</vt:lpstr>
      </vt:variant>
      <vt:variant>
        <vt:i4>13</vt:i4>
      </vt:variant>
      <vt:variant>
        <vt:lpstr>Slide Titles</vt:lpstr>
      </vt:variant>
      <vt:variant>
        <vt:i4>9</vt:i4>
      </vt:variant>
    </vt:vector>
  </HeadingPairs>
  <TitlesOfParts>
    <vt:vector size="29" baseType="lpstr">
      <vt:lpstr>Arial</vt:lpstr>
      <vt:lpstr>Century Gothic</vt:lpstr>
      <vt:lpstr>Noto Sans Symbols</vt:lpstr>
      <vt:lpstr>Questrial</vt:lpstr>
      <vt:lpstr>Segoe UI Light</vt:lpstr>
      <vt:lpstr>Trebuchet MS</vt:lpstr>
      <vt:lpstr>Wingdings</vt:lpstr>
      <vt:lpstr>Title &amp; Bullet</vt:lpstr>
      <vt:lpstr>3_Title &amp; Bullet</vt:lpstr>
      <vt:lpstr>4_Title &amp; Bullet</vt:lpstr>
      <vt:lpstr>2_Title &amp; Bullet</vt:lpstr>
      <vt:lpstr>5_Title &amp; Bullet</vt:lpstr>
      <vt:lpstr>7_Title &amp; Bullet</vt:lpstr>
      <vt:lpstr>9_Title &amp; Bullet</vt:lpstr>
      <vt:lpstr>14_Title &amp; Bullet</vt:lpstr>
      <vt:lpstr>15_Title &amp; Bullet</vt:lpstr>
      <vt:lpstr>8_Title &amp; Bullet</vt:lpstr>
      <vt:lpstr>12_Title &amp; Bullet</vt:lpstr>
      <vt:lpstr>16_Title &amp; Bullet</vt:lpstr>
      <vt:lpstr>17_Title &amp; Bullet</vt:lpstr>
      <vt:lpstr>Deployment</vt:lpstr>
      <vt:lpstr>Deep Learning Approach</vt:lpstr>
      <vt:lpstr>Deployment</vt:lpstr>
      <vt:lpstr>Deep Learning Approach</vt:lpstr>
      <vt:lpstr>Expected Inputs and Useful Outputs</vt:lpstr>
      <vt:lpstr>Our current architecture</vt:lpstr>
      <vt:lpstr>Components of a Model</vt:lpstr>
      <vt:lpstr>Caffe files</vt:lpstr>
      <vt:lpstr>Deploying Our Model: GPU Task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c:creator>
  <cp:lastModifiedBy>Michael Mendelson</cp:lastModifiedBy>
  <cp:revision>304</cp:revision>
  <dcterms:created xsi:type="dcterms:W3CDTF">2017-05-04T21:27:43Z</dcterms:created>
  <dcterms:modified xsi:type="dcterms:W3CDTF">2019-01-10T22:51:58Z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Ref">
    <vt:lpwstr>https://api.informationprotection.azure.com/api/43083d15-7273-40c1-b7db-39efd9ccc17a</vt:lpwstr>
  </property>
  <property fmtid="{D5CDD505-2E9C-101B-9397-08002B2CF9AE}" pid="5" name="MSIP_Label_6b558183-044c-4105-8d9c-cea02a2a3d86_Owner">
    <vt:lpwstr>mmendelson@nvidia.com</vt:lpwstr>
  </property>
  <property fmtid="{D5CDD505-2E9C-101B-9397-08002B2CF9AE}" pid="6" name="MSIP_Label_6b558183-044c-4105-8d9c-cea02a2a3d86_SetDate">
    <vt:lpwstr>2018-05-25T16:07:18.9318402-07:00</vt:lpwstr>
  </property>
  <property fmtid="{D5CDD505-2E9C-101B-9397-08002B2CF9AE}" pid="7" name="MSIP_Label_6b558183-044c-4105-8d9c-cea02a2a3d86_Name">
    <vt:lpwstr>Unrestricted</vt:lpwstr>
  </property>
  <property fmtid="{D5CDD505-2E9C-101B-9397-08002B2CF9AE}" pid="8" name="MSIP_Label_6b558183-044c-4105-8d9c-cea02a2a3d86_Application">
    <vt:lpwstr>Microsoft Azure Information Protection</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ies>
</file>